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35.xml" ContentType="application/vnd.openxmlformats-officedocument.presentationml.slideMaster+xml"/>
  <Override PartName="/ppt/slideMasters/slideMaster36.xml" ContentType="application/vnd.openxmlformats-officedocument.presentationml.slideMaster+xml"/>
  <Override PartName="/ppt/slideMasters/slideMaster37.xml" ContentType="application/vnd.openxmlformats-officedocument.presentationml.slideMaster+xml"/>
  <Override PartName="/ppt/slideMasters/slideMaster38.xml" ContentType="application/vnd.openxmlformats-officedocument.presentationml.slideMaster+xml"/>
  <Override PartName="/ppt/slideMasters/slideMaster39.xml" ContentType="application/vnd.openxmlformats-officedocument.presentationml.slideMaster+xml"/>
  <Override PartName="/ppt/slideMasters/slideMaster40.xml" ContentType="application/vnd.openxmlformats-officedocument.presentationml.slideMaster+xml"/>
  <Override PartName="/ppt/slideMasters/slideMaster41.xml" ContentType="application/vnd.openxmlformats-officedocument.presentationml.slideMaster+xml"/>
  <Override PartName="/ppt/slideMasters/slideMaster42.xml" ContentType="application/vnd.openxmlformats-officedocument.presentationml.slideMaster+xml"/>
  <Override PartName="/ppt/slideMasters/slideMaster43.xml" ContentType="application/vnd.openxmlformats-officedocument.presentationml.slideMaster+xml"/>
  <Override PartName="/ppt/slideMasters/slideMaster44.xml" ContentType="application/vnd.openxmlformats-officedocument.presentationml.slideMaster+xml"/>
  <Override PartName="/ppt/slideMasters/slideMaster45.xml" ContentType="application/vnd.openxmlformats-officedocument.presentationml.slideMaster+xml"/>
  <Override PartName="/ppt/slideMasters/slideMaster46.xml" ContentType="application/vnd.openxmlformats-officedocument.presentationml.slideMaster+xml"/>
  <Override PartName="/ppt/slideMasters/slideMaster47.xml" ContentType="application/vnd.openxmlformats-officedocument.presentationml.slideMaster+xml"/>
  <Override PartName="/ppt/slideMasters/slideMaster48.xml" ContentType="application/vnd.openxmlformats-officedocument.presentationml.slideMaster+xml"/>
  <Override PartName="/ppt/slideMasters/slideMaster49.xml" ContentType="application/vnd.openxmlformats-officedocument.presentationml.slideMaster+xml"/>
  <Override PartName="/ppt/slideMasters/slideMaster50.xml" ContentType="application/vnd.openxmlformats-officedocument.presentationml.slideMaster+xml"/>
  <Override PartName="/ppt/slideMasters/slideMaster5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3.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4.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5.xml" ContentType="application/vnd.openxmlformats-officedocument.theme+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6.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7.xml" ContentType="application/vnd.openxmlformats-officedocument.theme+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theme/theme8.xml" ContentType="application/vnd.openxmlformats-officedocument.theme+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theme/theme9.xml" ContentType="application/vnd.openxmlformats-officedocument.theme+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theme/theme10.xml" ContentType="application/vnd.openxmlformats-officedocument.theme+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theme/theme11.xml" ContentType="application/vnd.openxmlformats-officedocument.theme+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theme/theme12.xml" ContentType="application/vnd.openxmlformats-officedocument.theme+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theme/theme13.xml" ContentType="application/vnd.openxmlformats-officedocument.theme+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theme/theme14.xml" ContentType="application/vnd.openxmlformats-officedocument.theme+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theme/theme15.xml" ContentType="application/vnd.openxmlformats-officedocument.theme+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theme/theme16.xml" ContentType="application/vnd.openxmlformats-officedocument.theme+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theme/theme17.xml" ContentType="application/vnd.openxmlformats-officedocument.theme+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theme/theme18.xml" ContentType="application/vnd.openxmlformats-officedocument.theme+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theme/theme19.xml" ContentType="application/vnd.openxmlformats-officedocument.theme+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theme/theme20.xml" ContentType="application/vnd.openxmlformats-officedocument.theme+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theme/theme21.xml" ContentType="application/vnd.openxmlformats-officedocument.theme+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theme/theme22.xml" ContentType="application/vnd.openxmlformats-officedocument.theme+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theme/theme23.xml" ContentType="application/vnd.openxmlformats-officedocument.theme+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theme/theme24.xml" ContentType="application/vnd.openxmlformats-officedocument.theme+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theme/theme25.xml" ContentType="application/vnd.openxmlformats-officedocument.theme+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theme/theme26.xml" ContentType="application/vnd.openxmlformats-officedocument.theme+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theme/theme27.xml" ContentType="application/vnd.openxmlformats-officedocument.theme+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theme/theme28.xml" ContentType="application/vnd.openxmlformats-officedocument.theme+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theme/theme29.xml" ContentType="application/vnd.openxmlformats-officedocument.theme+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theme/theme30.xml" ContentType="application/vnd.openxmlformats-officedocument.theme+xml"/>
  <Override PartName="/ppt/slideLayouts/slideLayout329.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theme/theme31.xml" ContentType="application/vnd.openxmlformats-officedocument.theme+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0.xml" ContentType="application/vnd.openxmlformats-officedocument.presentationml.slideLayout+xml"/>
  <Override PartName="/ppt/theme/theme32.xml" ContentType="application/vnd.openxmlformats-officedocument.theme+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theme/theme33.xml" ContentType="application/vnd.openxmlformats-officedocument.theme+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theme/theme34.xml" ContentType="application/vnd.openxmlformats-officedocument.theme+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theme/theme35.xml" ContentType="application/vnd.openxmlformats-officedocument.theme+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theme/theme36.xml" ContentType="application/vnd.openxmlformats-officedocument.theme+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theme/theme37.xml" ContentType="application/vnd.openxmlformats-officedocument.theme+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0.xml" ContentType="application/vnd.openxmlformats-officedocument.presentationml.slideLayout+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theme/theme38.xml" ContentType="application/vnd.openxmlformats-officedocument.theme+xml"/>
  <Override PartName="/ppt/slideLayouts/slideLayout417.xml" ContentType="application/vnd.openxmlformats-officedocument.presentationml.slideLayout+xml"/>
  <Override PartName="/ppt/slideLayouts/slideLayout418.xml" ContentType="application/vnd.openxmlformats-officedocument.presentationml.slideLayout+xml"/>
  <Override PartName="/ppt/slideLayouts/slideLayout419.xml" ContentType="application/vnd.openxmlformats-officedocument.presentationml.slideLayout+xml"/>
  <Override PartName="/ppt/slideLayouts/slideLayout420.xml" ContentType="application/vnd.openxmlformats-officedocument.presentationml.slideLayout+xml"/>
  <Override PartName="/ppt/slideLayouts/slideLayout421.xml" ContentType="application/vnd.openxmlformats-officedocument.presentationml.slideLayout+xml"/>
  <Override PartName="/ppt/slideLayouts/slideLayout422.xml" ContentType="application/vnd.openxmlformats-officedocument.presentationml.slideLayout+xml"/>
  <Override PartName="/ppt/slideLayouts/slideLayout423.xml" ContentType="application/vnd.openxmlformats-officedocument.presentationml.slideLayout+xml"/>
  <Override PartName="/ppt/slideLayouts/slideLayout424.xml" ContentType="application/vnd.openxmlformats-officedocument.presentationml.slideLayout+xml"/>
  <Override PartName="/ppt/slideLayouts/slideLayout425.xml" ContentType="application/vnd.openxmlformats-officedocument.presentationml.slideLayout+xml"/>
  <Override PartName="/ppt/slideLayouts/slideLayout426.xml" ContentType="application/vnd.openxmlformats-officedocument.presentationml.slideLayout+xml"/>
  <Override PartName="/ppt/slideLayouts/slideLayout427.xml" ContentType="application/vnd.openxmlformats-officedocument.presentationml.slideLayout+xml"/>
  <Override PartName="/ppt/theme/theme39.xml" ContentType="application/vnd.openxmlformats-officedocument.theme+xml"/>
  <Override PartName="/ppt/slideLayouts/slideLayout428.xml" ContentType="application/vnd.openxmlformats-officedocument.presentationml.slideLayout+xml"/>
  <Override PartName="/ppt/slideLayouts/slideLayout429.xml" ContentType="application/vnd.openxmlformats-officedocument.presentationml.slideLayout+xml"/>
  <Override PartName="/ppt/slideLayouts/slideLayout430.xml" ContentType="application/vnd.openxmlformats-officedocument.presentationml.slideLayout+xml"/>
  <Override PartName="/ppt/slideLayouts/slideLayout431.xml" ContentType="application/vnd.openxmlformats-officedocument.presentationml.slideLayout+xml"/>
  <Override PartName="/ppt/slideLayouts/slideLayout432.xml" ContentType="application/vnd.openxmlformats-officedocument.presentationml.slideLayout+xml"/>
  <Override PartName="/ppt/slideLayouts/slideLayout433.xml" ContentType="application/vnd.openxmlformats-officedocument.presentationml.slideLayout+xml"/>
  <Override PartName="/ppt/slideLayouts/slideLayout434.xml" ContentType="application/vnd.openxmlformats-officedocument.presentationml.slideLayout+xml"/>
  <Override PartName="/ppt/slideLayouts/slideLayout435.xml" ContentType="application/vnd.openxmlformats-officedocument.presentationml.slideLayout+xml"/>
  <Override PartName="/ppt/slideLayouts/slideLayout436.xml" ContentType="application/vnd.openxmlformats-officedocument.presentationml.slideLayout+xml"/>
  <Override PartName="/ppt/slideLayouts/slideLayout437.xml" ContentType="application/vnd.openxmlformats-officedocument.presentationml.slideLayout+xml"/>
  <Override PartName="/ppt/slideLayouts/slideLayout438.xml" ContentType="application/vnd.openxmlformats-officedocument.presentationml.slideLayout+xml"/>
  <Override PartName="/ppt/theme/theme40.xml" ContentType="application/vnd.openxmlformats-officedocument.theme+xml"/>
  <Override PartName="/ppt/slideLayouts/slideLayout439.xml" ContentType="application/vnd.openxmlformats-officedocument.presentationml.slideLayout+xml"/>
  <Override PartName="/ppt/slideLayouts/slideLayout440.xml" ContentType="application/vnd.openxmlformats-officedocument.presentationml.slideLayout+xml"/>
  <Override PartName="/ppt/slideLayouts/slideLayout441.xml" ContentType="application/vnd.openxmlformats-officedocument.presentationml.slideLayout+xml"/>
  <Override PartName="/ppt/slideLayouts/slideLayout442.xml" ContentType="application/vnd.openxmlformats-officedocument.presentationml.slideLayout+xml"/>
  <Override PartName="/ppt/slideLayouts/slideLayout443.xml" ContentType="application/vnd.openxmlformats-officedocument.presentationml.slideLayout+xml"/>
  <Override PartName="/ppt/slideLayouts/slideLayout444.xml" ContentType="application/vnd.openxmlformats-officedocument.presentationml.slideLayout+xml"/>
  <Override PartName="/ppt/slideLayouts/slideLayout445.xml" ContentType="application/vnd.openxmlformats-officedocument.presentationml.slideLayout+xml"/>
  <Override PartName="/ppt/slideLayouts/slideLayout446.xml" ContentType="application/vnd.openxmlformats-officedocument.presentationml.slideLayout+xml"/>
  <Override PartName="/ppt/slideLayouts/slideLayout447.xml" ContentType="application/vnd.openxmlformats-officedocument.presentationml.slideLayout+xml"/>
  <Override PartName="/ppt/slideLayouts/slideLayout448.xml" ContentType="application/vnd.openxmlformats-officedocument.presentationml.slideLayout+xml"/>
  <Override PartName="/ppt/slideLayouts/slideLayout449.xml" ContentType="application/vnd.openxmlformats-officedocument.presentationml.slideLayout+xml"/>
  <Override PartName="/ppt/theme/theme41.xml" ContentType="application/vnd.openxmlformats-officedocument.theme+xml"/>
  <Override PartName="/ppt/slideLayouts/slideLayout450.xml" ContentType="application/vnd.openxmlformats-officedocument.presentationml.slideLayout+xml"/>
  <Override PartName="/ppt/slideLayouts/slideLayout451.xml" ContentType="application/vnd.openxmlformats-officedocument.presentationml.slideLayout+xml"/>
  <Override PartName="/ppt/slideLayouts/slideLayout452.xml" ContentType="application/vnd.openxmlformats-officedocument.presentationml.slideLayout+xml"/>
  <Override PartName="/ppt/slideLayouts/slideLayout453.xml" ContentType="application/vnd.openxmlformats-officedocument.presentationml.slideLayout+xml"/>
  <Override PartName="/ppt/slideLayouts/slideLayout454.xml" ContentType="application/vnd.openxmlformats-officedocument.presentationml.slideLayout+xml"/>
  <Override PartName="/ppt/slideLayouts/slideLayout455.xml" ContentType="application/vnd.openxmlformats-officedocument.presentationml.slideLayout+xml"/>
  <Override PartName="/ppt/slideLayouts/slideLayout456.xml" ContentType="application/vnd.openxmlformats-officedocument.presentationml.slideLayout+xml"/>
  <Override PartName="/ppt/slideLayouts/slideLayout457.xml" ContentType="application/vnd.openxmlformats-officedocument.presentationml.slideLayout+xml"/>
  <Override PartName="/ppt/slideLayouts/slideLayout458.xml" ContentType="application/vnd.openxmlformats-officedocument.presentationml.slideLayout+xml"/>
  <Override PartName="/ppt/slideLayouts/slideLayout459.xml" ContentType="application/vnd.openxmlformats-officedocument.presentationml.slideLayout+xml"/>
  <Override PartName="/ppt/slideLayouts/slideLayout460.xml" ContentType="application/vnd.openxmlformats-officedocument.presentationml.slideLayout+xml"/>
  <Override PartName="/ppt/theme/theme42.xml" ContentType="application/vnd.openxmlformats-officedocument.theme+xml"/>
  <Override PartName="/ppt/slideLayouts/slideLayout461.xml" ContentType="application/vnd.openxmlformats-officedocument.presentationml.slideLayout+xml"/>
  <Override PartName="/ppt/slideLayouts/slideLayout462.xml" ContentType="application/vnd.openxmlformats-officedocument.presentationml.slideLayout+xml"/>
  <Override PartName="/ppt/slideLayouts/slideLayout463.xml" ContentType="application/vnd.openxmlformats-officedocument.presentationml.slideLayout+xml"/>
  <Override PartName="/ppt/slideLayouts/slideLayout464.xml" ContentType="application/vnd.openxmlformats-officedocument.presentationml.slideLayout+xml"/>
  <Override PartName="/ppt/slideLayouts/slideLayout465.xml" ContentType="application/vnd.openxmlformats-officedocument.presentationml.slideLayout+xml"/>
  <Override PartName="/ppt/slideLayouts/slideLayout466.xml" ContentType="application/vnd.openxmlformats-officedocument.presentationml.slideLayout+xml"/>
  <Override PartName="/ppt/slideLayouts/slideLayout467.xml" ContentType="application/vnd.openxmlformats-officedocument.presentationml.slideLayout+xml"/>
  <Override PartName="/ppt/slideLayouts/slideLayout468.xml" ContentType="application/vnd.openxmlformats-officedocument.presentationml.slideLayout+xml"/>
  <Override PartName="/ppt/slideLayouts/slideLayout469.xml" ContentType="application/vnd.openxmlformats-officedocument.presentationml.slideLayout+xml"/>
  <Override PartName="/ppt/slideLayouts/slideLayout470.xml" ContentType="application/vnd.openxmlformats-officedocument.presentationml.slideLayout+xml"/>
  <Override PartName="/ppt/slideLayouts/slideLayout471.xml" ContentType="application/vnd.openxmlformats-officedocument.presentationml.slideLayout+xml"/>
  <Override PartName="/ppt/theme/theme43.xml" ContentType="application/vnd.openxmlformats-officedocument.theme+xml"/>
  <Override PartName="/ppt/slideLayouts/slideLayout472.xml" ContentType="application/vnd.openxmlformats-officedocument.presentationml.slideLayout+xml"/>
  <Override PartName="/ppt/slideLayouts/slideLayout473.xml" ContentType="application/vnd.openxmlformats-officedocument.presentationml.slideLayout+xml"/>
  <Override PartName="/ppt/slideLayouts/slideLayout474.xml" ContentType="application/vnd.openxmlformats-officedocument.presentationml.slideLayout+xml"/>
  <Override PartName="/ppt/slideLayouts/slideLayout475.xml" ContentType="application/vnd.openxmlformats-officedocument.presentationml.slideLayout+xml"/>
  <Override PartName="/ppt/slideLayouts/slideLayout476.xml" ContentType="application/vnd.openxmlformats-officedocument.presentationml.slideLayout+xml"/>
  <Override PartName="/ppt/slideLayouts/slideLayout477.xml" ContentType="application/vnd.openxmlformats-officedocument.presentationml.slideLayout+xml"/>
  <Override PartName="/ppt/slideLayouts/slideLayout478.xml" ContentType="application/vnd.openxmlformats-officedocument.presentationml.slideLayout+xml"/>
  <Override PartName="/ppt/slideLayouts/slideLayout479.xml" ContentType="application/vnd.openxmlformats-officedocument.presentationml.slideLayout+xml"/>
  <Override PartName="/ppt/slideLayouts/slideLayout480.xml" ContentType="application/vnd.openxmlformats-officedocument.presentationml.slideLayout+xml"/>
  <Override PartName="/ppt/slideLayouts/slideLayout481.xml" ContentType="application/vnd.openxmlformats-officedocument.presentationml.slideLayout+xml"/>
  <Override PartName="/ppt/slideLayouts/slideLayout482.xml" ContentType="application/vnd.openxmlformats-officedocument.presentationml.slideLayout+xml"/>
  <Override PartName="/ppt/theme/theme44.xml" ContentType="application/vnd.openxmlformats-officedocument.theme+xml"/>
  <Override PartName="/ppt/slideLayouts/slideLayout483.xml" ContentType="application/vnd.openxmlformats-officedocument.presentationml.slideLayout+xml"/>
  <Override PartName="/ppt/slideLayouts/slideLayout484.xml" ContentType="application/vnd.openxmlformats-officedocument.presentationml.slideLayout+xml"/>
  <Override PartName="/ppt/slideLayouts/slideLayout485.xml" ContentType="application/vnd.openxmlformats-officedocument.presentationml.slideLayout+xml"/>
  <Override PartName="/ppt/slideLayouts/slideLayout486.xml" ContentType="application/vnd.openxmlformats-officedocument.presentationml.slideLayout+xml"/>
  <Override PartName="/ppt/slideLayouts/slideLayout487.xml" ContentType="application/vnd.openxmlformats-officedocument.presentationml.slideLayout+xml"/>
  <Override PartName="/ppt/slideLayouts/slideLayout488.xml" ContentType="application/vnd.openxmlformats-officedocument.presentationml.slideLayout+xml"/>
  <Override PartName="/ppt/slideLayouts/slideLayout489.xml" ContentType="application/vnd.openxmlformats-officedocument.presentationml.slideLayout+xml"/>
  <Override PartName="/ppt/slideLayouts/slideLayout490.xml" ContentType="application/vnd.openxmlformats-officedocument.presentationml.slideLayout+xml"/>
  <Override PartName="/ppt/slideLayouts/slideLayout491.xml" ContentType="application/vnd.openxmlformats-officedocument.presentationml.slideLayout+xml"/>
  <Override PartName="/ppt/slideLayouts/slideLayout492.xml" ContentType="application/vnd.openxmlformats-officedocument.presentationml.slideLayout+xml"/>
  <Override PartName="/ppt/slideLayouts/slideLayout493.xml" ContentType="application/vnd.openxmlformats-officedocument.presentationml.slideLayout+xml"/>
  <Override PartName="/ppt/theme/theme45.xml" ContentType="application/vnd.openxmlformats-officedocument.theme+xml"/>
  <Override PartName="/ppt/slideLayouts/slideLayout494.xml" ContentType="application/vnd.openxmlformats-officedocument.presentationml.slideLayout+xml"/>
  <Override PartName="/ppt/slideLayouts/slideLayout495.xml" ContentType="application/vnd.openxmlformats-officedocument.presentationml.slideLayout+xml"/>
  <Override PartName="/ppt/slideLayouts/slideLayout496.xml" ContentType="application/vnd.openxmlformats-officedocument.presentationml.slideLayout+xml"/>
  <Override PartName="/ppt/slideLayouts/slideLayout497.xml" ContentType="application/vnd.openxmlformats-officedocument.presentationml.slideLayout+xml"/>
  <Override PartName="/ppt/slideLayouts/slideLayout498.xml" ContentType="application/vnd.openxmlformats-officedocument.presentationml.slideLayout+xml"/>
  <Override PartName="/ppt/slideLayouts/slideLayout499.xml" ContentType="application/vnd.openxmlformats-officedocument.presentationml.slideLayout+xml"/>
  <Override PartName="/ppt/slideLayouts/slideLayout500.xml" ContentType="application/vnd.openxmlformats-officedocument.presentationml.slideLayout+xml"/>
  <Override PartName="/ppt/slideLayouts/slideLayout501.xml" ContentType="application/vnd.openxmlformats-officedocument.presentationml.slideLayout+xml"/>
  <Override PartName="/ppt/slideLayouts/slideLayout502.xml" ContentType="application/vnd.openxmlformats-officedocument.presentationml.slideLayout+xml"/>
  <Override PartName="/ppt/slideLayouts/slideLayout503.xml" ContentType="application/vnd.openxmlformats-officedocument.presentationml.slideLayout+xml"/>
  <Override PartName="/ppt/slideLayouts/slideLayout504.xml" ContentType="application/vnd.openxmlformats-officedocument.presentationml.slideLayout+xml"/>
  <Override PartName="/ppt/theme/theme46.xml" ContentType="application/vnd.openxmlformats-officedocument.theme+xml"/>
  <Override PartName="/ppt/slideLayouts/slideLayout505.xml" ContentType="application/vnd.openxmlformats-officedocument.presentationml.slideLayout+xml"/>
  <Override PartName="/ppt/slideLayouts/slideLayout506.xml" ContentType="application/vnd.openxmlformats-officedocument.presentationml.slideLayout+xml"/>
  <Override PartName="/ppt/slideLayouts/slideLayout507.xml" ContentType="application/vnd.openxmlformats-officedocument.presentationml.slideLayout+xml"/>
  <Override PartName="/ppt/slideLayouts/slideLayout508.xml" ContentType="application/vnd.openxmlformats-officedocument.presentationml.slideLayout+xml"/>
  <Override PartName="/ppt/slideLayouts/slideLayout509.xml" ContentType="application/vnd.openxmlformats-officedocument.presentationml.slideLayout+xml"/>
  <Override PartName="/ppt/slideLayouts/slideLayout510.xml" ContentType="application/vnd.openxmlformats-officedocument.presentationml.slideLayout+xml"/>
  <Override PartName="/ppt/slideLayouts/slideLayout511.xml" ContentType="application/vnd.openxmlformats-officedocument.presentationml.slideLayout+xml"/>
  <Override PartName="/ppt/slideLayouts/slideLayout512.xml" ContentType="application/vnd.openxmlformats-officedocument.presentationml.slideLayout+xml"/>
  <Override PartName="/ppt/slideLayouts/slideLayout513.xml" ContentType="application/vnd.openxmlformats-officedocument.presentationml.slideLayout+xml"/>
  <Override PartName="/ppt/slideLayouts/slideLayout514.xml" ContentType="application/vnd.openxmlformats-officedocument.presentationml.slideLayout+xml"/>
  <Override PartName="/ppt/slideLayouts/slideLayout515.xml" ContentType="application/vnd.openxmlformats-officedocument.presentationml.slideLayout+xml"/>
  <Override PartName="/ppt/theme/theme47.xml" ContentType="application/vnd.openxmlformats-officedocument.theme+xml"/>
  <Override PartName="/ppt/slideLayouts/slideLayout516.xml" ContentType="application/vnd.openxmlformats-officedocument.presentationml.slideLayout+xml"/>
  <Override PartName="/ppt/slideLayouts/slideLayout517.xml" ContentType="application/vnd.openxmlformats-officedocument.presentationml.slideLayout+xml"/>
  <Override PartName="/ppt/slideLayouts/slideLayout518.xml" ContentType="application/vnd.openxmlformats-officedocument.presentationml.slideLayout+xml"/>
  <Override PartName="/ppt/slideLayouts/slideLayout519.xml" ContentType="application/vnd.openxmlformats-officedocument.presentationml.slideLayout+xml"/>
  <Override PartName="/ppt/slideLayouts/slideLayout520.xml" ContentType="application/vnd.openxmlformats-officedocument.presentationml.slideLayout+xml"/>
  <Override PartName="/ppt/slideLayouts/slideLayout521.xml" ContentType="application/vnd.openxmlformats-officedocument.presentationml.slideLayout+xml"/>
  <Override PartName="/ppt/slideLayouts/slideLayout522.xml" ContentType="application/vnd.openxmlformats-officedocument.presentationml.slideLayout+xml"/>
  <Override PartName="/ppt/slideLayouts/slideLayout523.xml" ContentType="application/vnd.openxmlformats-officedocument.presentationml.slideLayout+xml"/>
  <Override PartName="/ppt/slideLayouts/slideLayout524.xml" ContentType="application/vnd.openxmlformats-officedocument.presentationml.slideLayout+xml"/>
  <Override PartName="/ppt/slideLayouts/slideLayout525.xml" ContentType="application/vnd.openxmlformats-officedocument.presentationml.slideLayout+xml"/>
  <Override PartName="/ppt/slideLayouts/slideLayout526.xml" ContentType="application/vnd.openxmlformats-officedocument.presentationml.slideLayout+xml"/>
  <Override PartName="/ppt/theme/theme48.xml" ContentType="application/vnd.openxmlformats-officedocument.theme+xml"/>
  <Override PartName="/ppt/slideLayouts/slideLayout527.xml" ContentType="application/vnd.openxmlformats-officedocument.presentationml.slideLayout+xml"/>
  <Override PartName="/ppt/slideLayouts/slideLayout528.xml" ContentType="application/vnd.openxmlformats-officedocument.presentationml.slideLayout+xml"/>
  <Override PartName="/ppt/slideLayouts/slideLayout529.xml" ContentType="application/vnd.openxmlformats-officedocument.presentationml.slideLayout+xml"/>
  <Override PartName="/ppt/slideLayouts/slideLayout530.xml" ContentType="application/vnd.openxmlformats-officedocument.presentationml.slideLayout+xml"/>
  <Override PartName="/ppt/slideLayouts/slideLayout531.xml" ContentType="application/vnd.openxmlformats-officedocument.presentationml.slideLayout+xml"/>
  <Override PartName="/ppt/slideLayouts/slideLayout532.xml" ContentType="application/vnd.openxmlformats-officedocument.presentationml.slideLayout+xml"/>
  <Override PartName="/ppt/slideLayouts/slideLayout533.xml" ContentType="application/vnd.openxmlformats-officedocument.presentationml.slideLayout+xml"/>
  <Override PartName="/ppt/slideLayouts/slideLayout534.xml" ContentType="application/vnd.openxmlformats-officedocument.presentationml.slideLayout+xml"/>
  <Override PartName="/ppt/slideLayouts/slideLayout535.xml" ContentType="application/vnd.openxmlformats-officedocument.presentationml.slideLayout+xml"/>
  <Override PartName="/ppt/slideLayouts/slideLayout536.xml" ContentType="application/vnd.openxmlformats-officedocument.presentationml.slideLayout+xml"/>
  <Override PartName="/ppt/slideLayouts/slideLayout537.xml" ContentType="application/vnd.openxmlformats-officedocument.presentationml.slideLayout+xml"/>
  <Override PartName="/ppt/theme/theme49.xml" ContentType="application/vnd.openxmlformats-officedocument.theme+xml"/>
  <Override PartName="/ppt/slideLayouts/slideLayout538.xml" ContentType="application/vnd.openxmlformats-officedocument.presentationml.slideLayout+xml"/>
  <Override PartName="/ppt/slideLayouts/slideLayout539.xml" ContentType="application/vnd.openxmlformats-officedocument.presentationml.slideLayout+xml"/>
  <Override PartName="/ppt/slideLayouts/slideLayout540.xml" ContentType="application/vnd.openxmlformats-officedocument.presentationml.slideLayout+xml"/>
  <Override PartName="/ppt/slideLayouts/slideLayout541.xml" ContentType="application/vnd.openxmlformats-officedocument.presentationml.slideLayout+xml"/>
  <Override PartName="/ppt/slideLayouts/slideLayout542.xml" ContentType="application/vnd.openxmlformats-officedocument.presentationml.slideLayout+xml"/>
  <Override PartName="/ppt/slideLayouts/slideLayout543.xml" ContentType="application/vnd.openxmlformats-officedocument.presentationml.slideLayout+xml"/>
  <Override PartName="/ppt/slideLayouts/slideLayout544.xml" ContentType="application/vnd.openxmlformats-officedocument.presentationml.slideLayout+xml"/>
  <Override PartName="/ppt/slideLayouts/slideLayout545.xml" ContentType="application/vnd.openxmlformats-officedocument.presentationml.slideLayout+xml"/>
  <Override PartName="/ppt/slideLayouts/slideLayout546.xml" ContentType="application/vnd.openxmlformats-officedocument.presentationml.slideLayout+xml"/>
  <Override PartName="/ppt/slideLayouts/slideLayout547.xml" ContentType="application/vnd.openxmlformats-officedocument.presentationml.slideLayout+xml"/>
  <Override PartName="/ppt/slideLayouts/slideLayout548.xml" ContentType="application/vnd.openxmlformats-officedocument.presentationml.slideLayout+xml"/>
  <Override PartName="/ppt/theme/theme50.xml" ContentType="application/vnd.openxmlformats-officedocument.theme+xml"/>
  <Override PartName="/ppt/slideLayouts/slideLayout549.xml" ContentType="application/vnd.openxmlformats-officedocument.presentationml.slideLayout+xml"/>
  <Override PartName="/ppt/slideLayouts/slideLayout550.xml" ContentType="application/vnd.openxmlformats-officedocument.presentationml.slideLayout+xml"/>
  <Override PartName="/ppt/slideLayouts/slideLayout551.xml" ContentType="application/vnd.openxmlformats-officedocument.presentationml.slideLayout+xml"/>
  <Override PartName="/ppt/slideLayouts/slideLayout552.xml" ContentType="application/vnd.openxmlformats-officedocument.presentationml.slideLayout+xml"/>
  <Override PartName="/ppt/slideLayouts/slideLayout553.xml" ContentType="application/vnd.openxmlformats-officedocument.presentationml.slideLayout+xml"/>
  <Override PartName="/ppt/slideLayouts/slideLayout554.xml" ContentType="application/vnd.openxmlformats-officedocument.presentationml.slideLayout+xml"/>
  <Override PartName="/ppt/slideLayouts/slideLayout555.xml" ContentType="application/vnd.openxmlformats-officedocument.presentationml.slideLayout+xml"/>
  <Override PartName="/ppt/slideLayouts/slideLayout556.xml" ContentType="application/vnd.openxmlformats-officedocument.presentationml.slideLayout+xml"/>
  <Override PartName="/ppt/slideLayouts/slideLayout557.xml" ContentType="application/vnd.openxmlformats-officedocument.presentationml.slideLayout+xml"/>
  <Override PartName="/ppt/slideLayouts/slideLayout558.xml" ContentType="application/vnd.openxmlformats-officedocument.presentationml.slideLayout+xml"/>
  <Override PartName="/ppt/slideLayouts/slideLayout559.xml" ContentType="application/vnd.openxmlformats-officedocument.presentationml.slideLayout+xml"/>
  <Override PartName="/ppt/theme/theme51.xml" ContentType="application/vnd.openxmlformats-officedocument.theme+xml"/>
  <Override PartName="/ppt/theme/theme52.xml" ContentType="application/vnd.openxmlformats-officedocument.theme+xml"/>
  <Override PartName="/ppt/theme/theme5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0" r:id="rId1"/>
    <p:sldMasterId id="2147483912" r:id="rId2"/>
    <p:sldMasterId id="2147483924" r:id="rId3"/>
    <p:sldMasterId id="2147483936" r:id="rId4"/>
    <p:sldMasterId id="2147483948" r:id="rId5"/>
    <p:sldMasterId id="2147483960" r:id="rId6"/>
    <p:sldMasterId id="2147483972" r:id="rId7"/>
    <p:sldMasterId id="2147483984" r:id="rId8"/>
    <p:sldMasterId id="2147483996" r:id="rId9"/>
    <p:sldMasterId id="2147484008" r:id="rId10"/>
    <p:sldMasterId id="2147484020" r:id="rId11"/>
    <p:sldMasterId id="2147484032" r:id="rId12"/>
    <p:sldMasterId id="2147484044" r:id="rId13"/>
    <p:sldMasterId id="2147484056" r:id="rId14"/>
    <p:sldMasterId id="2147484068" r:id="rId15"/>
    <p:sldMasterId id="2147484080" r:id="rId16"/>
    <p:sldMasterId id="2147484092" r:id="rId17"/>
    <p:sldMasterId id="2147484104" r:id="rId18"/>
    <p:sldMasterId id="2147484116" r:id="rId19"/>
    <p:sldMasterId id="2147484128" r:id="rId20"/>
    <p:sldMasterId id="2147484140" r:id="rId21"/>
    <p:sldMasterId id="2147484152" r:id="rId22"/>
    <p:sldMasterId id="2147484164" r:id="rId23"/>
    <p:sldMasterId id="2147484176" r:id="rId24"/>
    <p:sldMasterId id="2147484188" r:id="rId25"/>
    <p:sldMasterId id="2147484200" r:id="rId26"/>
    <p:sldMasterId id="2147484212" r:id="rId27"/>
    <p:sldMasterId id="2147484224" r:id="rId28"/>
    <p:sldMasterId id="2147484236" r:id="rId29"/>
    <p:sldMasterId id="2147484248" r:id="rId30"/>
    <p:sldMasterId id="2147484260" r:id="rId31"/>
    <p:sldMasterId id="2147484272" r:id="rId32"/>
    <p:sldMasterId id="2147484284" r:id="rId33"/>
    <p:sldMasterId id="2147484296" r:id="rId34"/>
    <p:sldMasterId id="2147484308" r:id="rId35"/>
    <p:sldMasterId id="2147484320" r:id="rId36"/>
    <p:sldMasterId id="2147484332" r:id="rId37"/>
    <p:sldMasterId id="2147484344" r:id="rId38"/>
    <p:sldMasterId id="2147484356" r:id="rId39"/>
    <p:sldMasterId id="2147484368" r:id="rId40"/>
    <p:sldMasterId id="2147484380" r:id="rId41"/>
    <p:sldMasterId id="2147484392" r:id="rId42"/>
    <p:sldMasterId id="2147484404" r:id="rId43"/>
    <p:sldMasterId id="2147484416" r:id="rId44"/>
    <p:sldMasterId id="2147484428" r:id="rId45"/>
    <p:sldMasterId id="2147484440" r:id="rId46"/>
    <p:sldMasterId id="2147484452" r:id="rId47"/>
    <p:sldMasterId id="2147484464" r:id="rId48"/>
    <p:sldMasterId id="2147484476" r:id="rId49"/>
    <p:sldMasterId id="2147484488" r:id="rId50"/>
    <p:sldMasterId id="2147484500" r:id="rId51"/>
  </p:sldMasterIdLst>
  <p:notesMasterIdLst>
    <p:notesMasterId r:id="rId83"/>
  </p:notesMasterIdLst>
  <p:handoutMasterIdLst>
    <p:handoutMasterId r:id="rId84"/>
  </p:handoutMasterIdLst>
  <p:sldIdLst>
    <p:sldId id="481" r:id="rId52"/>
    <p:sldId id="645" r:id="rId53"/>
    <p:sldId id="627" r:id="rId54"/>
    <p:sldId id="628" r:id="rId55"/>
    <p:sldId id="580" r:id="rId56"/>
    <p:sldId id="631" r:id="rId57"/>
    <p:sldId id="632" r:id="rId58"/>
    <p:sldId id="633" r:id="rId59"/>
    <p:sldId id="634" r:id="rId60"/>
    <p:sldId id="635" r:id="rId61"/>
    <p:sldId id="642" r:id="rId62"/>
    <p:sldId id="637" r:id="rId63"/>
    <p:sldId id="638" r:id="rId64"/>
    <p:sldId id="639" r:id="rId65"/>
    <p:sldId id="640" r:id="rId66"/>
    <p:sldId id="641" r:id="rId67"/>
    <p:sldId id="636" r:id="rId68"/>
    <p:sldId id="644" r:id="rId69"/>
    <p:sldId id="647" r:id="rId70"/>
    <p:sldId id="648" r:id="rId71"/>
    <p:sldId id="649" r:id="rId72"/>
    <p:sldId id="655" r:id="rId73"/>
    <p:sldId id="650" r:id="rId74"/>
    <p:sldId id="651" r:id="rId75"/>
    <p:sldId id="646" r:id="rId76"/>
    <p:sldId id="653" r:id="rId77"/>
    <p:sldId id="652" r:id="rId78"/>
    <p:sldId id="654" r:id="rId79"/>
    <p:sldId id="616" r:id="rId80"/>
    <p:sldId id="630" r:id="rId81"/>
    <p:sldId id="629" r:id="rId82"/>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5pPr>
    <a:lvl6pPr marL="2286000" algn="l" defTabSz="457200" rtl="0" eaLnBrk="1" latinLnBrk="0" hangingPunct="1">
      <a:defRPr kern="1200">
        <a:solidFill>
          <a:schemeClr val="tx1"/>
        </a:solidFill>
        <a:latin typeface="Calibri" charset="0"/>
        <a:ea typeface="ＭＳ Ｐゴシック" charset="0"/>
        <a:cs typeface="ＭＳ Ｐゴシック" charset="0"/>
      </a:defRPr>
    </a:lvl6pPr>
    <a:lvl7pPr marL="2743200" algn="l" defTabSz="457200" rtl="0" eaLnBrk="1" latinLnBrk="0" hangingPunct="1">
      <a:defRPr kern="1200">
        <a:solidFill>
          <a:schemeClr val="tx1"/>
        </a:solidFill>
        <a:latin typeface="Calibri" charset="0"/>
        <a:ea typeface="ＭＳ Ｐゴシック" charset="0"/>
        <a:cs typeface="ＭＳ Ｐゴシック" charset="0"/>
      </a:defRPr>
    </a:lvl7pPr>
    <a:lvl8pPr marL="3200400" algn="l" defTabSz="457200" rtl="0" eaLnBrk="1" latinLnBrk="0" hangingPunct="1">
      <a:defRPr kern="1200">
        <a:solidFill>
          <a:schemeClr val="tx1"/>
        </a:solidFill>
        <a:latin typeface="Calibri" charset="0"/>
        <a:ea typeface="ＭＳ Ｐゴシック" charset="0"/>
        <a:cs typeface="ＭＳ Ｐゴシック" charset="0"/>
      </a:defRPr>
    </a:lvl8pPr>
    <a:lvl9pPr marL="3657600" algn="l" defTabSz="457200" rtl="0" eaLnBrk="1" latinLnBrk="0" hangingPunct="1">
      <a:defRPr kern="1200">
        <a:solidFill>
          <a:schemeClr val="tx1"/>
        </a:solidFill>
        <a:latin typeface="Calibri"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99DB"/>
    <a:srgbClr val="297FB8"/>
    <a:srgbClr val="010728"/>
    <a:srgbClr val="6DC23E"/>
    <a:srgbClr val="2CD34B"/>
    <a:srgbClr val="AF1B1B"/>
    <a:srgbClr val="3498DB"/>
    <a:srgbClr val="00FF00"/>
    <a:srgbClr val="3D5F28"/>
    <a:srgbClr val="649BD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27" autoAdjust="0"/>
    <p:restoredTop sz="76343" autoAdjust="0"/>
  </p:normalViewPr>
  <p:slideViewPr>
    <p:cSldViewPr snapToGrid="0" snapToObjects="1">
      <p:cViewPr varScale="1">
        <p:scale>
          <a:sx n="93" d="100"/>
          <a:sy n="93" d="100"/>
        </p:scale>
        <p:origin x="1146" y="66"/>
      </p:cViewPr>
      <p:guideLst>
        <p:guide orient="horz" pos="1620"/>
        <p:guide pos="2880"/>
      </p:guideLst>
    </p:cSldViewPr>
  </p:slideViewPr>
  <p:outlineViewPr>
    <p:cViewPr>
      <p:scale>
        <a:sx n="33" d="100"/>
        <a:sy n="33" d="100"/>
      </p:scale>
      <p:origin x="16" y="12212"/>
    </p:cViewPr>
  </p:outlineViewPr>
  <p:notesTextViewPr>
    <p:cViewPr>
      <p:scale>
        <a:sx n="155" d="100"/>
        <a:sy n="155" d="100"/>
      </p:scale>
      <p:origin x="0" y="0"/>
    </p:cViewPr>
  </p:notesTextViewPr>
  <p:sorterViewPr>
    <p:cViewPr>
      <p:scale>
        <a:sx n="155" d="100"/>
        <a:sy n="155" d="100"/>
      </p:scale>
      <p:origin x="0" y="1324"/>
    </p:cViewPr>
  </p:sorterViewPr>
  <p:notesViewPr>
    <p:cSldViewPr snapToGrid="0" snapToObjects="1">
      <p:cViewPr varScale="1">
        <p:scale>
          <a:sx n="52" d="100"/>
          <a:sy n="52" d="100"/>
        </p:scale>
        <p:origin x="-2680" y="-7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Master" Target="slideMasters/slideMaster26.xml"/><Relationship Id="rId39" Type="http://schemas.openxmlformats.org/officeDocument/2006/relationships/slideMaster" Target="slideMasters/slideMaster39.xml"/><Relationship Id="rId21" Type="http://schemas.openxmlformats.org/officeDocument/2006/relationships/slideMaster" Target="slideMasters/slideMaster21.xml"/><Relationship Id="rId34" Type="http://schemas.openxmlformats.org/officeDocument/2006/relationships/slideMaster" Target="slideMasters/slideMaster34.xml"/><Relationship Id="rId42" Type="http://schemas.openxmlformats.org/officeDocument/2006/relationships/slideMaster" Target="slideMasters/slideMaster42.xml"/><Relationship Id="rId47" Type="http://schemas.openxmlformats.org/officeDocument/2006/relationships/slideMaster" Target="slideMasters/slideMaster47.xml"/><Relationship Id="rId50" Type="http://schemas.openxmlformats.org/officeDocument/2006/relationships/slideMaster" Target="slideMasters/slideMaster50.xml"/><Relationship Id="rId55" Type="http://schemas.openxmlformats.org/officeDocument/2006/relationships/slide" Target="slides/slide4.xml"/><Relationship Id="rId63" Type="http://schemas.openxmlformats.org/officeDocument/2006/relationships/slide" Target="slides/slide12.xml"/><Relationship Id="rId68" Type="http://schemas.openxmlformats.org/officeDocument/2006/relationships/slide" Target="slides/slide17.xml"/><Relationship Id="rId76" Type="http://schemas.openxmlformats.org/officeDocument/2006/relationships/slide" Target="slides/slide25.xml"/><Relationship Id="rId84" Type="http://schemas.openxmlformats.org/officeDocument/2006/relationships/handoutMaster" Target="handoutMasters/handoutMaster1.xml"/><Relationship Id="rId7" Type="http://schemas.openxmlformats.org/officeDocument/2006/relationships/slideMaster" Target="slideMasters/slideMaster7.xml"/><Relationship Id="rId71" Type="http://schemas.openxmlformats.org/officeDocument/2006/relationships/slide" Target="slides/slide20.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9" Type="http://schemas.openxmlformats.org/officeDocument/2006/relationships/slideMaster" Target="slideMasters/slideMaster29.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Master" Target="slideMasters/slideMaster32.xml"/><Relationship Id="rId37" Type="http://schemas.openxmlformats.org/officeDocument/2006/relationships/slideMaster" Target="slideMasters/slideMaster37.xml"/><Relationship Id="rId40" Type="http://schemas.openxmlformats.org/officeDocument/2006/relationships/slideMaster" Target="slideMasters/slideMaster40.xml"/><Relationship Id="rId45" Type="http://schemas.openxmlformats.org/officeDocument/2006/relationships/slideMaster" Target="slideMasters/slideMaster45.xml"/><Relationship Id="rId53" Type="http://schemas.openxmlformats.org/officeDocument/2006/relationships/slide" Target="slides/slide2.xml"/><Relationship Id="rId58" Type="http://schemas.openxmlformats.org/officeDocument/2006/relationships/slide" Target="slides/slide7.xml"/><Relationship Id="rId66" Type="http://schemas.openxmlformats.org/officeDocument/2006/relationships/slide" Target="slides/slide15.xml"/><Relationship Id="rId74" Type="http://schemas.openxmlformats.org/officeDocument/2006/relationships/slide" Target="slides/slide23.xml"/><Relationship Id="rId79" Type="http://schemas.openxmlformats.org/officeDocument/2006/relationships/slide" Target="slides/slide28.xml"/><Relationship Id="rId87" Type="http://schemas.openxmlformats.org/officeDocument/2006/relationships/theme" Target="theme/theme1.xml"/><Relationship Id="rId5" Type="http://schemas.openxmlformats.org/officeDocument/2006/relationships/slideMaster" Target="slideMasters/slideMaster5.xml"/><Relationship Id="rId61" Type="http://schemas.openxmlformats.org/officeDocument/2006/relationships/slide" Target="slides/slide10.xml"/><Relationship Id="rId82" Type="http://schemas.openxmlformats.org/officeDocument/2006/relationships/slide" Target="slides/slide31.xml"/><Relationship Id="rId19" Type="http://schemas.openxmlformats.org/officeDocument/2006/relationships/slideMaster" Target="slideMasters/slideMaster19.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Master" Target="slideMasters/slideMaster27.xml"/><Relationship Id="rId30" Type="http://schemas.openxmlformats.org/officeDocument/2006/relationships/slideMaster" Target="slideMasters/slideMaster30.xml"/><Relationship Id="rId35" Type="http://schemas.openxmlformats.org/officeDocument/2006/relationships/slideMaster" Target="slideMasters/slideMaster35.xml"/><Relationship Id="rId43" Type="http://schemas.openxmlformats.org/officeDocument/2006/relationships/slideMaster" Target="slideMasters/slideMaster43.xml"/><Relationship Id="rId48" Type="http://schemas.openxmlformats.org/officeDocument/2006/relationships/slideMaster" Target="slideMasters/slideMaster48.xml"/><Relationship Id="rId56" Type="http://schemas.openxmlformats.org/officeDocument/2006/relationships/slide" Target="slides/slide5.xml"/><Relationship Id="rId64" Type="http://schemas.openxmlformats.org/officeDocument/2006/relationships/slide" Target="slides/slide13.xml"/><Relationship Id="rId69" Type="http://schemas.openxmlformats.org/officeDocument/2006/relationships/slide" Target="slides/slide18.xml"/><Relationship Id="rId77" Type="http://schemas.openxmlformats.org/officeDocument/2006/relationships/slide" Target="slides/slide26.xml"/><Relationship Id="rId8" Type="http://schemas.openxmlformats.org/officeDocument/2006/relationships/slideMaster" Target="slideMasters/slideMaster8.xml"/><Relationship Id="rId51" Type="http://schemas.openxmlformats.org/officeDocument/2006/relationships/slideMaster" Target="slideMasters/slideMaster51.xml"/><Relationship Id="rId72" Type="http://schemas.openxmlformats.org/officeDocument/2006/relationships/slide" Target="slides/slide21.xml"/><Relationship Id="rId80" Type="http://schemas.openxmlformats.org/officeDocument/2006/relationships/slide" Target="slides/slide29.xml"/><Relationship Id="rId85" Type="http://schemas.openxmlformats.org/officeDocument/2006/relationships/presProps" Target="presProps.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Master" Target="slideMasters/slideMaster25.xml"/><Relationship Id="rId33" Type="http://schemas.openxmlformats.org/officeDocument/2006/relationships/slideMaster" Target="slideMasters/slideMaster33.xml"/><Relationship Id="rId38" Type="http://schemas.openxmlformats.org/officeDocument/2006/relationships/slideMaster" Target="slideMasters/slideMaster38.xml"/><Relationship Id="rId46" Type="http://schemas.openxmlformats.org/officeDocument/2006/relationships/slideMaster" Target="slideMasters/slideMaster46.xml"/><Relationship Id="rId59" Type="http://schemas.openxmlformats.org/officeDocument/2006/relationships/slide" Target="slides/slide8.xml"/><Relationship Id="rId67" Type="http://schemas.openxmlformats.org/officeDocument/2006/relationships/slide" Target="slides/slide16.xml"/><Relationship Id="rId20" Type="http://schemas.openxmlformats.org/officeDocument/2006/relationships/slideMaster" Target="slideMasters/slideMaster20.xml"/><Relationship Id="rId41" Type="http://schemas.openxmlformats.org/officeDocument/2006/relationships/slideMaster" Target="slideMasters/slideMaster41.xml"/><Relationship Id="rId54" Type="http://schemas.openxmlformats.org/officeDocument/2006/relationships/slide" Target="slides/slide3.xml"/><Relationship Id="rId62" Type="http://schemas.openxmlformats.org/officeDocument/2006/relationships/slide" Target="slides/slide11.xml"/><Relationship Id="rId70" Type="http://schemas.openxmlformats.org/officeDocument/2006/relationships/slide" Target="slides/slide19.xml"/><Relationship Id="rId75" Type="http://schemas.openxmlformats.org/officeDocument/2006/relationships/slide" Target="slides/slide24.xml"/><Relationship Id="rId83" Type="http://schemas.openxmlformats.org/officeDocument/2006/relationships/notesMaster" Target="notesMasters/notesMaster1.xml"/><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Master" Target="slideMasters/slideMaster28.xml"/><Relationship Id="rId36" Type="http://schemas.openxmlformats.org/officeDocument/2006/relationships/slideMaster" Target="slideMasters/slideMaster36.xml"/><Relationship Id="rId49" Type="http://schemas.openxmlformats.org/officeDocument/2006/relationships/slideMaster" Target="slideMasters/slideMaster49.xml"/><Relationship Id="rId57" Type="http://schemas.openxmlformats.org/officeDocument/2006/relationships/slide" Target="slides/slide6.xml"/><Relationship Id="rId10" Type="http://schemas.openxmlformats.org/officeDocument/2006/relationships/slideMaster" Target="slideMasters/slideMaster10.xml"/><Relationship Id="rId31" Type="http://schemas.openxmlformats.org/officeDocument/2006/relationships/slideMaster" Target="slideMasters/slideMaster31.xml"/><Relationship Id="rId44" Type="http://schemas.openxmlformats.org/officeDocument/2006/relationships/slideMaster" Target="slideMasters/slideMaster44.xml"/><Relationship Id="rId52" Type="http://schemas.openxmlformats.org/officeDocument/2006/relationships/slide" Target="slides/slide1.xml"/><Relationship Id="rId60" Type="http://schemas.openxmlformats.org/officeDocument/2006/relationships/slide" Target="slides/slide9.xml"/><Relationship Id="rId65" Type="http://schemas.openxmlformats.org/officeDocument/2006/relationships/slide" Target="slides/slide14.xml"/><Relationship Id="rId73" Type="http://schemas.openxmlformats.org/officeDocument/2006/relationships/slide" Target="slides/slide22.xml"/><Relationship Id="rId78" Type="http://schemas.openxmlformats.org/officeDocument/2006/relationships/slide" Target="slides/slide27.xml"/><Relationship Id="rId81" Type="http://schemas.openxmlformats.org/officeDocument/2006/relationships/slide" Target="slides/slide30.xml"/><Relationship Id="rId86"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7B5875F6-8209-3B43-8D54-4DF20798EA79}" type="datetimeFigureOut">
              <a:rPr lang="en-US"/>
              <a:pPr>
                <a:defRPr/>
              </a:pPr>
              <a:t>5/10/2016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cs typeface="+mn-cs"/>
              </a:defRPr>
            </a:lvl1pPr>
          </a:lstStyle>
          <a:p>
            <a:pPr>
              <a:defRPr/>
            </a:pPr>
            <a:fld id="{5199D93C-06EA-CA4C-AC2F-A7630D005F58}" type="slidenum">
              <a:rPr lang="en-US"/>
              <a:pPr>
                <a:defRPr/>
              </a:pPr>
              <a:t>‹#›</a:t>
            </a:fld>
            <a:endParaRPr lang="en-US"/>
          </a:p>
        </p:txBody>
      </p:sp>
    </p:spTree>
    <p:extLst>
      <p:ext uri="{BB962C8B-B14F-4D97-AF65-F5344CB8AC3E}">
        <p14:creationId xmlns:p14="http://schemas.microsoft.com/office/powerpoint/2010/main" val="241046170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18.JPG>
</file>

<file path=ppt/media/image19.png>
</file>

<file path=ppt/media/image2.png>
</file>

<file path=ppt/media/image20.PNG>
</file>

<file path=ppt/media/image21.JPG>
</file>

<file path=ppt/media/image22.JPG>
</file>

<file path=ppt/media/image23.JPG>
</file>

<file path=ppt/media/image24.JPG>
</file>

<file path=ppt/media/image25.png>
</file>

<file path=ppt/media/image26.JPG>
</file>

<file path=ppt/media/image27.jp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1CAF9CD8-746D-2048-806C-8E31B1780CF5}" type="datetimeFigureOut">
              <a:rPr lang="en-US"/>
              <a:pPr>
                <a:defRPr/>
              </a:pPr>
              <a:t>5/10/2016</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cs typeface="+mn-cs"/>
              </a:defRPr>
            </a:lvl1pPr>
          </a:lstStyle>
          <a:p>
            <a:pPr>
              <a:defRPr/>
            </a:pPr>
            <a:fld id="{3244B1D4-63DB-514D-99AA-086E2EBFDFEF}" type="slidenum">
              <a:rPr lang="en-US"/>
              <a:pPr>
                <a:defRPr/>
              </a:pPr>
              <a:t>‹#›</a:t>
            </a:fld>
            <a:endParaRPr lang="en-US"/>
          </a:p>
        </p:txBody>
      </p:sp>
    </p:spTree>
    <p:extLst>
      <p:ext uri="{BB962C8B-B14F-4D97-AF65-F5344CB8AC3E}">
        <p14:creationId xmlns:p14="http://schemas.microsoft.com/office/powerpoint/2010/main" val="4241290216"/>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Xamarin Introduction! </a:t>
            </a:r>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1</a:t>
            </a:fld>
            <a:endParaRPr lang="en-US"/>
          </a:p>
        </p:txBody>
      </p:sp>
    </p:spTree>
    <p:extLst>
      <p:ext uri="{BB962C8B-B14F-4D97-AF65-F5344CB8AC3E}">
        <p14:creationId xmlns:p14="http://schemas.microsoft.com/office/powerpoint/2010/main" val="6316888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10</a:t>
            </a:fld>
            <a:endParaRPr lang="en-US"/>
          </a:p>
        </p:txBody>
      </p:sp>
    </p:spTree>
    <p:extLst>
      <p:ext uri="{BB962C8B-B14F-4D97-AF65-F5344CB8AC3E}">
        <p14:creationId xmlns:p14="http://schemas.microsoft.com/office/powerpoint/2010/main" val="7321336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11</a:t>
            </a:fld>
            <a:endParaRPr lang="en-US"/>
          </a:p>
        </p:txBody>
      </p:sp>
    </p:spTree>
    <p:extLst>
      <p:ext uri="{BB962C8B-B14F-4D97-AF65-F5344CB8AC3E}">
        <p14:creationId xmlns:p14="http://schemas.microsoft.com/office/powerpoint/2010/main" val="34364614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12</a:t>
            </a:fld>
            <a:endParaRPr lang="en-US"/>
          </a:p>
        </p:txBody>
      </p:sp>
    </p:spTree>
    <p:extLst>
      <p:ext uri="{BB962C8B-B14F-4D97-AF65-F5344CB8AC3E}">
        <p14:creationId xmlns:p14="http://schemas.microsoft.com/office/powerpoint/2010/main" val="16838270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13</a:t>
            </a:fld>
            <a:endParaRPr lang="en-US"/>
          </a:p>
        </p:txBody>
      </p:sp>
    </p:spTree>
    <p:extLst>
      <p:ext uri="{BB962C8B-B14F-4D97-AF65-F5344CB8AC3E}">
        <p14:creationId xmlns:p14="http://schemas.microsoft.com/office/powerpoint/2010/main" val="14866378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14</a:t>
            </a:fld>
            <a:endParaRPr lang="en-US"/>
          </a:p>
        </p:txBody>
      </p:sp>
    </p:spTree>
    <p:extLst>
      <p:ext uri="{BB962C8B-B14F-4D97-AF65-F5344CB8AC3E}">
        <p14:creationId xmlns:p14="http://schemas.microsoft.com/office/powerpoint/2010/main" val="3941242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15</a:t>
            </a:fld>
            <a:endParaRPr lang="en-US"/>
          </a:p>
        </p:txBody>
      </p:sp>
    </p:spTree>
    <p:extLst>
      <p:ext uri="{BB962C8B-B14F-4D97-AF65-F5344CB8AC3E}">
        <p14:creationId xmlns:p14="http://schemas.microsoft.com/office/powerpoint/2010/main" val="37380762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16</a:t>
            </a:fld>
            <a:endParaRPr lang="en-US"/>
          </a:p>
        </p:txBody>
      </p:sp>
    </p:spTree>
    <p:extLst>
      <p:ext uri="{BB962C8B-B14F-4D97-AF65-F5344CB8AC3E}">
        <p14:creationId xmlns:p14="http://schemas.microsoft.com/office/powerpoint/2010/main" val="37717140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17</a:t>
            </a:fld>
            <a:endParaRPr lang="en-US"/>
          </a:p>
        </p:txBody>
      </p:sp>
    </p:spTree>
    <p:extLst>
      <p:ext uri="{BB962C8B-B14F-4D97-AF65-F5344CB8AC3E}">
        <p14:creationId xmlns:p14="http://schemas.microsoft.com/office/powerpoint/2010/main" val="36296301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18</a:t>
            </a:fld>
            <a:endParaRPr lang="en-US"/>
          </a:p>
        </p:txBody>
      </p:sp>
    </p:spTree>
    <p:extLst>
      <p:ext uri="{BB962C8B-B14F-4D97-AF65-F5344CB8AC3E}">
        <p14:creationId xmlns:p14="http://schemas.microsoft.com/office/powerpoint/2010/main" val="18030035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19</a:t>
            </a:fld>
            <a:endParaRPr lang="en-US"/>
          </a:p>
        </p:txBody>
      </p:sp>
    </p:spTree>
    <p:extLst>
      <p:ext uri="{BB962C8B-B14F-4D97-AF65-F5344CB8AC3E}">
        <p14:creationId xmlns:p14="http://schemas.microsoft.com/office/powerpoint/2010/main" val="17729630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err="1" smtClean="0"/>
              <a:t>Xamarin</a:t>
            </a:r>
            <a:r>
              <a:rPr lang="en-ZA" dirty="0" smtClean="0"/>
              <a:t> Evolve 2016 was largest Evolve yet.</a:t>
            </a:r>
            <a:br>
              <a:rPr lang="en-ZA" dirty="0" smtClean="0"/>
            </a:br>
            <a:r>
              <a:rPr lang="en-ZA" dirty="0" smtClean="0"/>
              <a:t>1,700 mobile developers attended.</a:t>
            </a:r>
            <a:br>
              <a:rPr lang="en-ZA" dirty="0" smtClean="0"/>
            </a:br>
            <a:r>
              <a:rPr lang="en-ZA" dirty="0" smtClean="0"/>
              <a:t>Tens of thousands of developers from 152 countries on the live stream.</a:t>
            </a:r>
          </a:p>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2</a:t>
            </a:fld>
            <a:endParaRPr lang="en-US"/>
          </a:p>
        </p:txBody>
      </p:sp>
    </p:spTree>
    <p:extLst>
      <p:ext uri="{BB962C8B-B14F-4D97-AF65-F5344CB8AC3E}">
        <p14:creationId xmlns:p14="http://schemas.microsoft.com/office/powerpoint/2010/main" val="22476199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20</a:t>
            </a:fld>
            <a:endParaRPr lang="en-US"/>
          </a:p>
        </p:txBody>
      </p:sp>
    </p:spTree>
    <p:extLst>
      <p:ext uri="{BB962C8B-B14F-4D97-AF65-F5344CB8AC3E}">
        <p14:creationId xmlns:p14="http://schemas.microsoft.com/office/powerpoint/2010/main" val="30993382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21</a:t>
            </a:fld>
            <a:endParaRPr lang="en-US"/>
          </a:p>
        </p:txBody>
      </p:sp>
    </p:spTree>
    <p:extLst>
      <p:ext uri="{BB962C8B-B14F-4D97-AF65-F5344CB8AC3E}">
        <p14:creationId xmlns:p14="http://schemas.microsoft.com/office/powerpoint/2010/main" val="10917234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22</a:t>
            </a:fld>
            <a:endParaRPr lang="en-US"/>
          </a:p>
        </p:txBody>
      </p:sp>
    </p:spTree>
    <p:extLst>
      <p:ext uri="{BB962C8B-B14F-4D97-AF65-F5344CB8AC3E}">
        <p14:creationId xmlns:p14="http://schemas.microsoft.com/office/powerpoint/2010/main" val="2171822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23</a:t>
            </a:fld>
            <a:endParaRPr lang="en-US"/>
          </a:p>
        </p:txBody>
      </p:sp>
    </p:spTree>
    <p:extLst>
      <p:ext uri="{BB962C8B-B14F-4D97-AF65-F5344CB8AC3E}">
        <p14:creationId xmlns:p14="http://schemas.microsoft.com/office/powerpoint/2010/main" val="23394170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24</a:t>
            </a:fld>
            <a:endParaRPr lang="en-US"/>
          </a:p>
        </p:txBody>
      </p:sp>
    </p:spTree>
    <p:extLst>
      <p:ext uri="{BB962C8B-B14F-4D97-AF65-F5344CB8AC3E}">
        <p14:creationId xmlns:p14="http://schemas.microsoft.com/office/powerpoint/2010/main" val="15314716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25</a:t>
            </a:fld>
            <a:endParaRPr lang="en-US"/>
          </a:p>
        </p:txBody>
      </p:sp>
    </p:spTree>
    <p:extLst>
      <p:ext uri="{BB962C8B-B14F-4D97-AF65-F5344CB8AC3E}">
        <p14:creationId xmlns:p14="http://schemas.microsoft.com/office/powerpoint/2010/main" val="35999531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26</a:t>
            </a:fld>
            <a:endParaRPr lang="en-US"/>
          </a:p>
        </p:txBody>
      </p:sp>
    </p:spTree>
    <p:extLst>
      <p:ext uri="{BB962C8B-B14F-4D97-AF65-F5344CB8AC3E}">
        <p14:creationId xmlns:p14="http://schemas.microsoft.com/office/powerpoint/2010/main" val="2542927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27</a:t>
            </a:fld>
            <a:endParaRPr lang="en-US"/>
          </a:p>
        </p:txBody>
      </p:sp>
    </p:spTree>
    <p:extLst>
      <p:ext uri="{BB962C8B-B14F-4D97-AF65-F5344CB8AC3E}">
        <p14:creationId xmlns:p14="http://schemas.microsoft.com/office/powerpoint/2010/main" val="312648431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28</a:t>
            </a:fld>
            <a:endParaRPr lang="en-US"/>
          </a:p>
        </p:txBody>
      </p:sp>
    </p:spTree>
    <p:extLst>
      <p:ext uri="{BB962C8B-B14F-4D97-AF65-F5344CB8AC3E}">
        <p14:creationId xmlns:p14="http://schemas.microsoft.com/office/powerpoint/2010/main" val="31340771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29</a:t>
            </a:fld>
            <a:endParaRPr lang="en-US"/>
          </a:p>
        </p:txBody>
      </p:sp>
    </p:spTree>
    <p:extLst>
      <p:ext uri="{BB962C8B-B14F-4D97-AF65-F5344CB8AC3E}">
        <p14:creationId xmlns:p14="http://schemas.microsoft.com/office/powerpoint/2010/main" val="4368727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3</a:t>
            </a:fld>
            <a:endParaRPr lang="en-US"/>
          </a:p>
        </p:txBody>
      </p:sp>
    </p:spTree>
    <p:extLst>
      <p:ext uri="{BB962C8B-B14F-4D97-AF65-F5344CB8AC3E}">
        <p14:creationId xmlns:p14="http://schemas.microsoft.com/office/powerpoint/2010/main" val="410910200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30</a:t>
            </a:fld>
            <a:endParaRPr lang="en-US"/>
          </a:p>
        </p:txBody>
      </p:sp>
    </p:spTree>
    <p:extLst>
      <p:ext uri="{BB962C8B-B14F-4D97-AF65-F5344CB8AC3E}">
        <p14:creationId xmlns:p14="http://schemas.microsoft.com/office/powerpoint/2010/main" val="127037495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31</a:t>
            </a:fld>
            <a:endParaRPr lang="en-US"/>
          </a:p>
        </p:txBody>
      </p:sp>
    </p:spTree>
    <p:extLst>
      <p:ext uri="{BB962C8B-B14F-4D97-AF65-F5344CB8AC3E}">
        <p14:creationId xmlns:p14="http://schemas.microsoft.com/office/powerpoint/2010/main" val="22291632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4</a:t>
            </a:fld>
            <a:endParaRPr lang="en-US"/>
          </a:p>
        </p:txBody>
      </p:sp>
    </p:spTree>
    <p:extLst>
      <p:ext uri="{BB962C8B-B14F-4D97-AF65-F5344CB8AC3E}">
        <p14:creationId xmlns:p14="http://schemas.microsoft.com/office/powerpoint/2010/main" val="39571312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5</a:t>
            </a:fld>
            <a:endParaRPr lang="en-US"/>
          </a:p>
        </p:txBody>
      </p:sp>
    </p:spTree>
    <p:extLst>
      <p:ext uri="{BB962C8B-B14F-4D97-AF65-F5344CB8AC3E}">
        <p14:creationId xmlns:p14="http://schemas.microsoft.com/office/powerpoint/2010/main" val="40276029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6</a:t>
            </a:fld>
            <a:endParaRPr lang="en-US"/>
          </a:p>
        </p:txBody>
      </p:sp>
    </p:spTree>
    <p:extLst>
      <p:ext uri="{BB962C8B-B14F-4D97-AF65-F5344CB8AC3E}">
        <p14:creationId xmlns:p14="http://schemas.microsoft.com/office/powerpoint/2010/main" val="41021413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7</a:t>
            </a:fld>
            <a:endParaRPr lang="en-US"/>
          </a:p>
        </p:txBody>
      </p:sp>
    </p:spTree>
    <p:extLst>
      <p:ext uri="{BB962C8B-B14F-4D97-AF65-F5344CB8AC3E}">
        <p14:creationId xmlns:p14="http://schemas.microsoft.com/office/powerpoint/2010/main" val="23637564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8</a:t>
            </a:fld>
            <a:endParaRPr lang="en-US"/>
          </a:p>
        </p:txBody>
      </p:sp>
    </p:spTree>
    <p:extLst>
      <p:ext uri="{BB962C8B-B14F-4D97-AF65-F5344CB8AC3E}">
        <p14:creationId xmlns:p14="http://schemas.microsoft.com/office/powerpoint/2010/main" val="2713049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a:pPr>
                <a:defRPr/>
              </a:pPr>
              <a:t>9</a:t>
            </a:fld>
            <a:endParaRPr lang="en-US"/>
          </a:p>
        </p:txBody>
      </p:sp>
    </p:spTree>
    <p:extLst>
      <p:ext uri="{BB962C8B-B14F-4D97-AF65-F5344CB8AC3E}">
        <p14:creationId xmlns:p14="http://schemas.microsoft.com/office/powerpoint/2010/main" val="9373352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2.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5.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65.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76.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78.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79.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3.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08.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0.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3.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3.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4.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5.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6.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7.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29.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1.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2.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3.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4.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5.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6.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7.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8.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9.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0.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41.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42.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43.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44.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45.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46.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47.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48.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49.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51.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53.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55.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56.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57.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58.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59.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0.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61.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62.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63.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64.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65.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66.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67.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68.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69.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0.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71.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72.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73.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74.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75.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76.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77.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78.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79.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0.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81.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82.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83.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84.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85.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86.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87.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88.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89.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0.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91.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92.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93.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94.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495.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496.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497.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498.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499.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00.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501.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502.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503.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504.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505.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506.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507.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508.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509.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0.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511.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512.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513.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514.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515.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516.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517.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518.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519.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0.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521.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522.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523.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524.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525.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526.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527.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528.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529.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0.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531.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532.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533.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534.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535.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536.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537.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538.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539.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0.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541.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542.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543.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544.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545.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546.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547.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548.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549.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0.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551.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552.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553.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554.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555.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556.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557.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558.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559.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3_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949700" y="742950"/>
            <a:ext cx="4889500" cy="2736850"/>
          </a:xfrm>
        </p:spPr>
        <p:txBody>
          <a:bodyPr/>
          <a:lstStyle>
            <a:lvl1pPr algn="l">
              <a:defRPr b="0" i="0">
                <a:solidFill>
                  <a:srgbClr val="3186C7"/>
                </a:solidFill>
                <a:latin typeface="Helvetica Light"/>
                <a:cs typeface="Helvetica Light"/>
              </a:defRPr>
            </a:lvl1pPr>
          </a:lstStyle>
          <a:p>
            <a:r>
              <a:rPr lang="en-US" dirty="0" smtClean="0"/>
              <a:t>Title Goes Here</a:t>
            </a:r>
            <a:endParaRPr lang="en-US" dirty="0"/>
          </a:p>
        </p:txBody>
      </p:sp>
      <p:sp>
        <p:nvSpPr>
          <p:cNvPr id="4" name="Content Placeholder 3"/>
          <p:cNvSpPr>
            <a:spLocks noGrp="1"/>
          </p:cNvSpPr>
          <p:nvPr>
            <p:ph sz="half" idx="2" hasCustomPrompt="1"/>
          </p:nvPr>
        </p:nvSpPr>
        <p:spPr>
          <a:xfrm>
            <a:off x="3949700" y="3733799"/>
            <a:ext cx="4889500" cy="419101"/>
          </a:xfrm>
          <a:noFill/>
          <a:ln>
            <a:noFill/>
          </a:ln>
        </p:spPr>
        <p:txBody>
          <a:bodyPr/>
          <a:lstStyle>
            <a:lvl1pPr marL="0" indent="0">
              <a:lnSpc>
                <a:spcPct val="70000"/>
              </a:lnSpc>
              <a:buNone/>
              <a:defRPr sz="2800" b="1" i="0">
                <a:ln>
                  <a:noFill/>
                </a:ln>
                <a:solidFill>
                  <a:srgbClr val="8C8A8E"/>
                </a:solidFill>
                <a:latin typeface="Helvetica"/>
                <a:cs typeface="Helvetica"/>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Name Goes Here</a:t>
            </a:r>
          </a:p>
        </p:txBody>
      </p:sp>
      <p:cxnSp>
        <p:nvCxnSpPr>
          <p:cNvPr id="8" name="Straight Connector 7"/>
          <p:cNvCxnSpPr/>
          <p:nvPr/>
        </p:nvCxnSpPr>
        <p:spPr>
          <a:xfrm>
            <a:off x="3594100" y="742950"/>
            <a:ext cx="0" cy="3657600"/>
          </a:xfrm>
          <a:prstGeom prst="line">
            <a:avLst/>
          </a:prstGeom>
        </p:spPr>
        <p:style>
          <a:lnRef idx="1">
            <a:schemeClr val="accent1"/>
          </a:lnRef>
          <a:fillRef idx="0">
            <a:schemeClr val="accent1"/>
          </a:fillRef>
          <a:effectRef idx="0">
            <a:schemeClr val="accent1"/>
          </a:effectRef>
          <a:fontRef idx="minor">
            <a:schemeClr val="tx1"/>
          </a:fontRef>
        </p:style>
      </p:cxnSp>
      <p:sp>
        <p:nvSpPr>
          <p:cNvPr id="10" name="Content Placeholder 3"/>
          <p:cNvSpPr>
            <a:spLocks noGrp="1"/>
          </p:cNvSpPr>
          <p:nvPr>
            <p:ph sz="half" idx="10" hasCustomPrompt="1"/>
          </p:nvPr>
        </p:nvSpPr>
        <p:spPr>
          <a:xfrm>
            <a:off x="3949700" y="4152900"/>
            <a:ext cx="4889500" cy="419101"/>
          </a:xfrm>
          <a:noFill/>
          <a:ln>
            <a:noFill/>
          </a:ln>
        </p:spPr>
        <p:txBody>
          <a:bodyPr/>
          <a:lstStyle>
            <a:lvl1pPr marL="0" indent="0">
              <a:lnSpc>
                <a:spcPct val="70000"/>
              </a:lnSpc>
              <a:buNone/>
              <a:defRPr sz="2800" b="0" i="0" baseline="0">
                <a:ln>
                  <a:noFill/>
                </a:ln>
                <a:solidFill>
                  <a:srgbClr val="8C8A8E"/>
                </a:solidFill>
                <a:latin typeface="Helvetica Light"/>
                <a:cs typeface="Helvetica Light"/>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Presenter Title</a:t>
            </a:r>
          </a:p>
        </p:txBody>
      </p:sp>
      <p:sp>
        <p:nvSpPr>
          <p:cNvPr id="11" name="Content Placeholder 3"/>
          <p:cNvSpPr>
            <a:spLocks noGrp="1"/>
          </p:cNvSpPr>
          <p:nvPr>
            <p:ph sz="half" idx="11" hasCustomPrompt="1"/>
          </p:nvPr>
        </p:nvSpPr>
        <p:spPr>
          <a:xfrm>
            <a:off x="3949700" y="4572001"/>
            <a:ext cx="4889500" cy="419101"/>
          </a:xfrm>
          <a:noFill/>
          <a:ln>
            <a:noFill/>
          </a:ln>
        </p:spPr>
        <p:txBody>
          <a:bodyPr/>
          <a:lstStyle>
            <a:lvl1pPr marL="0" indent="0">
              <a:lnSpc>
                <a:spcPct val="70000"/>
              </a:lnSpc>
              <a:buNone/>
              <a:defRPr sz="2800" b="0" i="0">
                <a:ln>
                  <a:noFill/>
                </a:ln>
                <a:solidFill>
                  <a:srgbClr val="8C8A8E"/>
                </a:solidFill>
                <a:latin typeface="Helvetica Light"/>
                <a:cs typeface="Helvetica Light"/>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Presenter Contact</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371652"/>
            <a:ext cx="3594100" cy="1507443"/>
          </a:xfrm>
          <a:prstGeom prst="rect">
            <a:avLst/>
          </a:prstGeom>
        </p:spPr>
      </p:pic>
    </p:spTree>
    <p:extLst>
      <p:ext uri="{BB962C8B-B14F-4D97-AF65-F5344CB8AC3E}">
        <p14:creationId xmlns:p14="http://schemas.microsoft.com/office/powerpoint/2010/main" val="36743132"/>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8613"/>
            <a:ext cx="7772400" cy="11017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1601C75-6E3A-0C43-AC78-5185600B4E67}" type="datetimeFigureOut">
              <a:rPr lang="en-US" smtClean="0"/>
              <a:t>5/10/2016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3250406252"/>
      </p:ext>
    </p:extLst>
  </p:cSld>
  <p:clrMapOvr>
    <a:masterClrMapping/>
  </p:clrMapOvr>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596274816"/>
      </p:ext>
    </p:extLst>
  </p:cSld>
  <p:clrMapOvr>
    <a:masterClrMapping/>
  </p:clrMapOvr>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51954592"/>
      </p:ext>
    </p:extLst>
  </p:cSld>
  <p:clrMapOvr>
    <a:masterClrMapping/>
  </p:clrMapOvr>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87684698"/>
      </p:ext>
    </p:extLst>
  </p:cSld>
  <p:clrMapOvr>
    <a:masterClrMapping/>
  </p:clrMapOvr>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628940889"/>
      </p:ext>
    </p:extLst>
  </p:cSld>
  <p:clrMapOvr>
    <a:masterClrMapping/>
  </p:clrMapOvr>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6745970"/>
      </p:ext>
    </p:extLst>
  </p:cSld>
  <p:clrMapOvr>
    <a:masterClrMapping/>
  </p:clrMapOvr>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305424626"/>
      </p:ext>
    </p:extLst>
  </p:cSld>
  <p:clrMapOvr>
    <a:masterClrMapping/>
  </p:clrMapOvr>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065552715"/>
      </p:ext>
    </p:extLst>
  </p:cSld>
  <p:clrMapOvr>
    <a:masterClrMapping/>
  </p:clrMapOvr>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6314741"/>
      </p:ext>
    </p:extLst>
  </p:cSld>
  <p:clrMapOvr>
    <a:masterClrMapping/>
  </p:clrMapOvr>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200151"/>
            <a:ext cx="2057400" cy="339447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611505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64075888"/>
      </p:ext>
    </p:extLst>
  </p:cSld>
  <p:clrMapOvr>
    <a:masterClrMapping/>
  </p:clrMapOvr>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855468314"/>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601C75-6E3A-0C43-AC78-5185600B4E67}" type="datetimeFigureOut">
              <a:rPr lang="en-US" smtClean="0"/>
              <a:t>5/10/2016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612049408"/>
      </p:ext>
    </p:extLst>
  </p:cSld>
  <p:clrMapOvr>
    <a:masterClrMapping/>
  </p:clrMapOvr>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47821590"/>
      </p:ext>
    </p:extLst>
  </p:cSld>
  <p:clrMapOvr>
    <a:masterClrMapping/>
  </p:clrMapOvr>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435082059"/>
      </p:ext>
    </p:extLst>
  </p:cSld>
  <p:clrMapOvr>
    <a:masterClrMapping/>
  </p:clrMapOvr>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24309831"/>
      </p:ext>
    </p:extLst>
  </p:cSld>
  <p:clrMapOvr>
    <a:masterClrMapping/>
  </p:clrMapOvr>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78604045"/>
      </p:ext>
    </p:extLst>
  </p:cSld>
  <p:clrMapOvr>
    <a:masterClrMapping/>
  </p:clrMapOvr>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946789460"/>
      </p:ext>
    </p:extLst>
  </p:cSld>
  <p:clrMapOvr>
    <a:masterClrMapping/>
  </p:clrMapOvr>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230176"/>
      </p:ext>
    </p:extLst>
  </p:cSld>
  <p:clrMapOvr>
    <a:masterClrMapping/>
  </p:clrMapOvr>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57911871"/>
      </p:ext>
    </p:extLst>
  </p:cSld>
  <p:clrMapOvr>
    <a:masterClrMapping/>
  </p:clrMapOvr>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928809112"/>
      </p:ext>
    </p:extLst>
  </p:cSld>
  <p:clrMapOvr>
    <a:masterClrMapping/>
  </p:clrMapOvr>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17519433"/>
      </p:ext>
    </p:extLst>
  </p:cSld>
  <p:clrMapOvr>
    <a:masterClrMapping/>
  </p:clrMapOvr>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200151"/>
            <a:ext cx="2057400" cy="339447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611505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19137403"/>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5"/>
            <a:ext cx="7772400" cy="102235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79638"/>
            <a:ext cx="7772400" cy="112553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1601C75-6E3A-0C43-AC78-5185600B4E67}" type="datetimeFigureOut">
              <a:rPr lang="en-US" smtClean="0"/>
              <a:t>5/10/2016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720827678"/>
      </p:ext>
    </p:extLst>
  </p:cSld>
  <p:clrMapOvr>
    <a:masterClrMapping/>
  </p:clrMapOvr>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465437355"/>
      </p:ext>
    </p:extLst>
  </p:cSld>
  <p:clrMapOvr>
    <a:masterClrMapping/>
  </p:clrMapOvr>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75935822"/>
      </p:ext>
    </p:extLst>
  </p:cSld>
  <p:clrMapOvr>
    <a:masterClrMapping/>
  </p:clrMapOvr>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719220812"/>
      </p:ext>
    </p:extLst>
  </p:cSld>
  <p:clrMapOvr>
    <a:masterClrMapping/>
  </p:clrMapOvr>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58283174"/>
      </p:ext>
    </p:extLst>
  </p:cSld>
  <p:clrMapOvr>
    <a:masterClrMapping/>
  </p:clrMapOvr>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78984536"/>
      </p:ext>
    </p:extLst>
  </p:cSld>
  <p:clrMapOvr>
    <a:masterClrMapping/>
  </p:clrMapOvr>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789194440"/>
      </p:ext>
    </p:extLst>
  </p:cSld>
  <p:clrMapOvr>
    <a:masterClrMapping/>
  </p:clrMapOvr>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0056494"/>
      </p:ext>
    </p:extLst>
  </p:cSld>
  <p:clrMapOvr>
    <a:masterClrMapping/>
  </p:clrMapOvr>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903824736"/>
      </p:ext>
    </p:extLst>
  </p:cSld>
  <p:clrMapOvr>
    <a:masterClrMapping/>
  </p:clrMapOvr>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109061042"/>
      </p:ext>
    </p:extLst>
  </p:cSld>
  <p:clrMapOvr>
    <a:masterClrMapping/>
  </p:clrMapOvr>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912632899"/>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1601C75-6E3A-0C43-AC78-5185600B4E67}" type="datetimeFigureOut">
              <a:rPr lang="en-US" smtClean="0"/>
              <a:t>5/10/2016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2023525946"/>
      </p:ext>
    </p:extLst>
  </p:cSld>
  <p:clrMapOvr>
    <a:masterClrMapping/>
  </p:clrMapOvr>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66143"/>
            <a:ext cx="2057400" cy="40284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566143"/>
            <a:ext cx="6115050" cy="4028480"/>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91025460"/>
      </p:ext>
    </p:extLst>
  </p:cSld>
  <p:clrMapOvr>
    <a:masterClrMapping/>
  </p:clrMapOvr>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035668564"/>
      </p:ext>
    </p:extLst>
  </p:cSld>
  <p:clrMapOvr>
    <a:masterClrMapping/>
  </p:clrMapOvr>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35442830"/>
      </p:ext>
    </p:extLst>
  </p:cSld>
  <p:clrMapOvr>
    <a:masterClrMapping/>
  </p:clrMapOvr>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76717795"/>
      </p:ext>
    </p:extLst>
  </p:cSld>
  <p:clrMapOvr>
    <a:masterClrMapping/>
  </p:clrMapOvr>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04685563"/>
      </p:ext>
    </p:extLst>
  </p:cSld>
  <p:clrMapOvr>
    <a:masterClrMapping/>
  </p:clrMapOvr>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08351591"/>
      </p:ext>
    </p:extLst>
  </p:cSld>
  <p:clrMapOvr>
    <a:masterClrMapping/>
  </p:clrMapOvr>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21626549"/>
      </p:ext>
    </p:extLst>
  </p:cSld>
  <p:clrMapOvr>
    <a:masterClrMapping/>
  </p:clrMapOvr>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9473898"/>
      </p:ext>
    </p:extLst>
  </p:cSld>
  <p:clrMapOvr>
    <a:masterClrMapping/>
  </p:clrMapOvr>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207162036"/>
      </p:ext>
    </p:extLst>
  </p:cSld>
  <p:clrMapOvr>
    <a:masterClrMapping/>
  </p:clrMapOvr>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107086972"/>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0938"/>
            <a:ext cx="4040188"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950"/>
            <a:ext cx="4040188"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150938"/>
            <a:ext cx="4041775"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1631950"/>
            <a:ext cx="4041775"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1601C75-6E3A-0C43-AC78-5185600B4E67}" type="datetimeFigureOut">
              <a:rPr lang="en-US" smtClean="0"/>
              <a:t>5/10/2016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286992374"/>
      </p:ext>
    </p:extLst>
  </p:cSld>
  <p:clrMapOvr>
    <a:masterClrMapping/>
  </p:clrMapOvr>
  <p:timing>
    <p:tnLst>
      <p:par>
        <p:cTn id="1" dur="indefinite" restart="never" nodeType="tmRoot"/>
      </p:par>
    </p:tnLst>
  </p:timing>
</p:sldLayout>
</file>

<file path=ppt/slideLayouts/slideLayout14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13133912"/>
      </p:ext>
    </p:extLst>
  </p:cSld>
  <p:clrMapOvr>
    <a:masterClrMapping/>
  </p:clrMapOvr>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66143"/>
            <a:ext cx="2057400" cy="40284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566143"/>
            <a:ext cx="6115050" cy="4028480"/>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80738762"/>
      </p:ext>
    </p:extLst>
  </p:cSld>
  <p:clrMapOvr>
    <a:masterClrMapping/>
  </p:clrMapOvr>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196698782"/>
      </p:ext>
    </p:extLst>
  </p:cSld>
  <p:clrMapOvr>
    <a:masterClrMapping/>
  </p:clrMapOvr>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98566579"/>
      </p:ext>
    </p:extLst>
  </p:cSld>
  <p:clrMapOvr>
    <a:masterClrMapping/>
  </p:clrMapOvr>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415000909"/>
      </p:ext>
    </p:extLst>
  </p:cSld>
  <p:clrMapOvr>
    <a:masterClrMapping/>
  </p:clrMapOvr>
  <p:transition/>
</p:sldLayout>
</file>

<file path=ppt/slideLayouts/slideLayout14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98583912"/>
      </p:ext>
    </p:extLst>
  </p:cSld>
  <p:clrMapOvr>
    <a:masterClrMapping/>
  </p:clrMapOvr>
  <p:transition/>
</p:sldLayout>
</file>

<file path=ppt/slideLayouts/slideLayout14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28280845"/>
      </p:ext>
    </p:extLst>
  </p:cSld>
  <p:clrMapOvr>
    <a:masterClrMapping/>
  </p:clrMapOvr>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031414239"/>
      </p:ext>
    </p:extLst>
  </p:cSld>
  <p:clrMapOvr>
    <a:masterClrMapping/>
  </p:clrMapOvr>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7897102"/>
      </p:ext>
    </p:extLst>
  </p:cSld>
  <p:clrMapOvr>
    <a:masterClrMapping/>
  </p:clrMapOvr>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36670175"/>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1601C75-6E3A-0C43-AC78-5185600B4E67}" type="datetimeFigureOut">
              <a:rPr lang="en-US" smtClean="0"/>
              <a:t>5/10/2016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3680776658"/>
      </p:ext>
    </p:extLst>
  </p:cSld>
  <p:clrMapOvr>
    <a:masterClrMapping/>
  </p:clrMapOvr>
  <p:timing>
    <p:tnLst>
      <p:par>
        <p:cTn id="1" dur="indefinite" restart="never" nodeType="tmRoot"/>
      </p:par>
    </p:tnLst>
  </p:timing>
</p:sldLayout>
</file>

<file path=ppt/slideLayouts/slideLayout15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002830620"/>
      </p:ext>
    </p:extLst>
  </p:cSld>
  <p:clrMapOvr>
    <a:masterClrMapping/>
  </p:clrMapOvr>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34197167"/>
      </p:ext>
    </p:extLst>
  </p:cSld>
  <p:clrMapOvr>
    <a:masterClrMapping/>
  </p:clrMapOvr>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66143"/>
            <a:ext cx="2057400" cy="40284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566143"/>
            <a:ext cx="6115050" cy="4028480"/>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65293299"/>
      </p:ext>
    </p:extLst>
  </p:cSld>
  <p:clrMapOvr>
    <a:masterClrMapping/>
  </p:clrMapOvr>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017056760"/>
      </p:ext>
    </p:extLst>
  </p:cSld>
  <p:clrMapOvr>
    <a:masterClrMapping/>
  </p:clrMapOvr>
  <p:transition/>
</p:sldLayout>
</file>

<file path=ppt/slideLayouts/slideLayout15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84399518"/>
      </p:ext>
    </p:extLst>
  </p:cSld>
  <p:clrMapOvr>
    <a:masterClrMapping/>
  </p:clrMapOvr>
  <p:transition/>
</p:sldLayout>
</file>

<file path=ppt/slideLayouts/slideLayout15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1452942890"/>
      </p:ext>
    </p:extLst>
  </p:cSld>
  <p:clrMapOvr>
    <a:masterClrMapping/>
  </p:clrMapOvr>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437336" y="2183012"/>
            <a:ext cx="2702719" cy="243542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203" y="2183012"/>
            <a:ext cx="2703314" cy="243542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07124616"/>
      </p:ext>
    </p:extLst>
  </p:cSld>
  <p:clrMapOvr>
    <a:masterClrMapping/>
  </p:clrMapOvr>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088857389"/>
      </p:ext>
    </p:extLst>
  </p:cSld>
  <p:clrMapOvr>
    <a:masterClrMapping/>
  </p:clrMapOvr>
  <p:transition/>
</p:sldLayout>
</file>

<file path=ppt/slideLayouts/slideLayout15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234223681"/>
      </p:ext>
    </p:extLst>
  </p:cSld>
  <p:clrMapOvr>
    <a:masterClrMapping/>
  </p:clrMapOvr>
  <p:transition/>
</p:sldLayout>
</file>

<file path=ppt/slideLayouts/slideLayout15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4314245"/>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601C75-6E3A-0C43-AC78-5185600B4E67}" type="datetimeFigureOut">
              <a:rPr lang="en-US" smtClean="0"/>
              <a:t>5/10/2016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3222959260"/>
      </p:ext>
    </p:extLst>
  </p:cSld>
  <p:clrMapOvr>
    <a:masterClrMapping/>
  </p:clrMapOvr>
  <p:timing>
    <p:tnLst>
      <p:par>
        <p:cTn id="1" dur="indefinite" restart="never" nodeType="tmRoot"/>
      </p:par>
    </p:tnLst>
  </p:timing>
</p:sldLayout>
</file>

<file path=ppt/slideLayouts/slideLayout16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85310571"/>
      </p:ext>
    </p:extLst>
  </p:cSld>
  <p:clrMapOvr>
    <a:masterClrMapping/>
  </p:clrMapOvr>
  <p:transition/>
</p:sldLayout>
</file>

<file path=ppt/slideLayouts/slideLayout16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780025434"/>
      </p:ext>
    </p:extLst>
  </p:cSld>
  <p:clrMapOvr>
    <a:masterClrMapping/>
  </p:clrMapOvr>
  <p:transition/>
</p:sldLayout>
</file>

<file path=ppt/slideLayouts/slideLayout16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4914973"/>
      </p:ext>
    </p:extLst>
  </p:cSld>
  <p:clrMapOvr>
    <a:masterClrMapping/>
  </p:clrMapOvr>
  <p:transition/>
</p:sldLayout>
</file>

<file path=ppt/slideLayouts/slideLayout16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504509" y="1574603"/>
            <a:ext cx="1396008" cy="304383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314700" y="1574603"/>
            <a:ext cx="4132659" cy="30438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9656153"/>
      </p:ext>
    </p:extLst>
  </p:cSld>
  <p:clrMapOvr>
    <a:masterClrMapping/>
  </p:clrMapOvr>
  <p:transition/>
</p:sldLayout>
</file>

<file path=ppt/slideLayouts/slideLayout16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4150525510"/>
      </p:ext>
    </p:extLst>
  </p:cSld>
  <p:clrMapOvr>
    <a:masterClrMapping/>
  </p:clrMapOvr>
  <p:transition/>
</p:sldLayout>
</file>

<file path=ppt/slideLayouts/slideLayout16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983710802"/>
      </p:ext>
    </p:extLst>
  </p:cSld>
  <p:clrMapOvr>
    <a:masterClrMapping/>
  </p:clrMapOvr>
  <p:transition/>
</p:sldLayout>
</file>

<file path=ppt/slideLayouts/slideLayout16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768432986"/>
      </p:ext>
    </p:extLst>
  </p:cSld>
  <p:clrMapOvr>
    <a:masterClrMapping/>
  </p:clrMapOvr>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437336" y="2183012"/>
            <a:ext cx="2702719" cy="243542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203" y="2183012"/>
            <a:ext cx="2703314" cy="243542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51737891"/>
      </p:ext>
    </p:extLst>
  </p:cSld>
  <p:clrMapOvr>
    <a:masterClrMapping/>
  </p:clrMapOvr>
  <p:transition/>
</p:sldLayout>
</file>

<file path=ppt/slideLayouts/slideLayout16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623338395"/>
      </p:ext>
    </p:extLst>
  </p:cSld>
  <p:clrMapOvr>
    <a:masterClrMapping/>
  </p:clrMapOvr>
  <p:transition/>
</p:sldLayout>
</file>

<file path=ppt/slideLayouts/slideLayout16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3952916"/>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8"/>
            <a:ext cx="3008313" cy="8715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43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5"/>
            <a:ext cx="3008313" cy="35179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601C75-6E3A-0C43-AC78-5185600B4E67}" type="datetimeFigureOut">
              <a:rPr lang="en-US" smtClean="0"/>
              <a:t>5/10/2016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879949975"/>
      </p:ext>
    </p:extLst>
  </p:cSld>
  <p:clrMapOvr>
    <a:masterClrMapping/>
  </p:clrMapOvr>
  <p:timing>
    <p:tnLst>
      <p:par>
        <p:cTn id="1" dur="indefinite" restart="never" nodeType="tmRoot"/>
      </p:par>
    </p:tnLst>
  </p:timing>
</p:sldLayout>
</file>

<file path=ppt/slideLayouts/slideLayout17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46174169"/>
      </p:ext>
    </p:extLst>
  </p:cSld>
  <p:clrMapOvr>
    <a:masterClrMapping/>
  </p:clrMapOvr>
  <p:transition/>
</p:sldLayout>
</file>

<file path=ppt/slideLayouts/slideLayout17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241711311"/>
      </p:ext>
    </p:extLst>
  </p:cSld>
  <p:clrMapOvr>
    <a:masterClrMapping/>
  </p:clrMapOvr>
  <p:transition/>
</p:sldLayout>
</file>

<file path=ppt/slideLayouts/slideLayout17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223876217"/>
      </p:ext>
    </p:extLst>
  </p:cSld>
  <p:clrMapOvr>
    <a:masterClrMapping/>
  </p:clrMapOvr>
  <p:transition/>
</p:sldLayout>
</file>

<file path=ppt/slideLayouts/slideLayout17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654524697"/>
      </p:ext>
    </p:extLst>
  </p:cSld>
  <p:clrMapOvr>
    <a:masterClrMapping/>
  </p:clrMapOvr>
  <p:transition/>
</p:sldLayout>
</file>

<file path=ppt/slideLayouts/slideLayout17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504509" y="1574603"/>
            <a:ext cx="1396008" cy="304383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314700" y="1574603"/>
            <a:ext cx="4132659" cy="30438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7269439"/>
      </p:ext>
    </p:extLst>
  </p:cSld>
  <p:clrMapOvr>
    <a:masterClrMapping/>
  </p:clrMapOvr>
  <p:transition/>
</p:sldLayout>
</file>

<file path=ppt/slideLayouts/slideLayout17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813919384"/>
      </p:ext>
    </p:extLst>
  </p:cSld>
  <p:clrMapOvr>
    <a:masterClrMapping/>
  </p:clrMapOvr>
  <p:transition/>
</p:sldLayout>
</file>

<file path=ppt/slideLayouts/slideLayout17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15744092"/>
      </p:ext>
    </p:extLst>
  </p:cSld>
  <p:clrMapOvr>
    <a:masterClrMapping/>
  </p:clrMapOvr>
  <p:transition/>
</p:sldLayout>
</file>

<file path=ppt/slideLayouts/slideLayout17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29546766"/>
      </p:ext>
    </p:extLst>
  </p:cSld>
  <p:clrMapOvr>
    <a:masterClrMapping/>
  </p:clrMapOvr>
  <p:transition/>
</p:sldLayout>
</file>

<file path=ppt/slideLayouts/slideLayout17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13255864"/>
      </p:ext>
    </p:extLst>
  </p:cSld>
  <p:clrMapOvr>
    <a:masterClrMapping/>
  </p:clrMapOvr>
  <p:transition/>
</p:sldLayout>
</file>

<file path=ppt/slideLayouts/slideLayout17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98909996"/>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450"/>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4025900"/>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601C75-6E3A-0C43-AC78-5185600B4E67}" type="datetimeFigureOut">
              <a:rPr lang="en-US" smtClean="0"/>
              <a:t>5/10/2016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964242432"/>
      </p:ext>
    </p:extLst>
  </p:cSld>
  <p:clrMapOvr>
    <a:masterClrMapping/>
  </p:clrMapOvr>
  <p:timing>
    <p:tnLst>
      <p:par>
        <p:cTn id="1" dur="indefinite" restart="never" nodeType="tmRoot"/>
      </p:par>
    </p:tnLst>
  </p:timing>
</p:sldLayout>
</file>

<file path=ppt/slideLayouts/slideLayout18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4612455"/>
      </p:ext>
    </p:extLst>
  </p:cSld>
  <p:clrMapOvr>
    <a:masterClrMapping/>
  </p:clrMapOvr>
  <p:transition/>
</p:sldLayout>
</file>

<file path=ppt/slideLayouts/slideLayout18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1315740"/>
      </p:ext>
    </p:extLst>
  </p:cSld>
  <p:clrMapOvr>
    <a:masterClrMapping/>
  </p:clrMapOvr>
  <p:transition/>
</p:sldLayout>
</file>

<file path=ppt/slideLayouts/slideLayout18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108844550"/>
      </p:ext>
    </p:extLst>
  </p:cSld>
  <p:clrMapOvr>
    <a:masterClrMapping/>
  </p:clrMapOvr>
  <p:transition/>
</p:sldLayout>
</file>

<file path=ppt/slideLayouts/slideLayout18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476867870"/>
      </p:ext>
    </p:extLst>
  </p:cSld>
  <p:clrMapOvr>
    <a:masterClrMapping/>
  </p:clrMapOvr>
  <p:transition/>
</p:sldLayout>
</file>

<file path=ppt/slideLayouts/slideLayout18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99435059"/>
      </p:ext>
    </p:extLst>
  </p:cSld>
  <p:clrMapOvr>
    <a:masterClrMapping/>
  </p:clrMapOvr>
  <p:transition/>
</p:sldLayout>
</file>

<file path=ppt/slideLayouts/slideLayout18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06196" y="924521"/>
            <a:ext cx="2082998" cy="3670101"/>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924521"/>
            <a:ext cx="6191846" cy="3670101"/>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44244463"/>
      </p:ext>
    </p:extLst>
  </p:cSld>
  <p:clrMapOvr>
    <a:masterClrMapping/>
  </p:clrMapOvr>
  <p:transition/>
</p:sldLayout>
</file>

<file path=ppt/slideLayouts/slideLayout18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288939118"/>
      </p:ext>
    </p:extLst>
  </p:cSld>
  <p:clrMapOvr>
    <a:masterClrMapping/>
  </p:clrMapOvr>
  <p:transition/>
</p:sldLayout>
</file>

<file path=ppt/slideLayouts/slideLayout18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17499827"/>
      </p:ext>
    </p:extLst>
  </p:cSld>
  <p:clrMapOvr>
    <a:masterClrMapping/>
  </p:clrMapOvr>
  <p:transition/>
</p:sldLayout>
</file>

<file path=ppt/slideLayouts/slideLayout18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730613538"/>
      </p:ext>
    </p:extLst>
  </p:cSld>
  <p:clrMapOvr>
    <a:masterClrMapping/>
  </p:clrMapOvr>
  <p:transition/>
</p:sldLayout>
</file>

<file path=ppt/slideLayouts/slideLayout18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75617" y="2144316"/>
            <a:ext cx="2748558" cy="2397324"/>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981325" y="2144316"/>
            <a:ext cx="2748558" cy="2397324"/>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329966539"/>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601C75-6E3A-0C43-AC78-5185600B4E67}" type="datetimeFigureOut">
              <a:rPr lang="en-US" smtClean="0"/>
              <a:t>5/10/2016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2691868674"/>
      </p:ext>
    </p:extLst>
  </p:cSld>
  <p:clrMapOvr>
    <a:masterClrMapping/>
  </p:clrMapOvr>
  <p:timing>
    <p:tnLst>
      <p:par>
        <p:cTn id="1" dur="indefinite" restart="never" nodeType="tmRoot"/>
      </p:par>
    </p:tnLst>
  </p:timing>
</p:sldLayout>
</file>

<file path=ppt/slideLayouts/slideLayout19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956224092"/>
      </p:ext>
    </p:extLst>
  </p:cSld>
  <p:clrMapOvr>
    <a:masterClrMapping/>
  </p:clrMapOvr>
  <p:transition/>
</p:sldLayout>
</file>

<file path=ppt/slideLayouts/slideLayout19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97375755"/>
      </p:ext>
    </p:extLst>
  </p:cSld>
  <p:clrMapOvr>
    <a:masterClrMapping/>
  </p:clrMapOvr>
  <p:transition/>
</p:sldLayout>
</file>

<file path=ppt/slideLayouts/slideLayout19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0927730"/>
      </p:ext>
    </p:extLst>
  </p:cSld>
  <p:clrMapOvr>
    <a:masterClrMapping/>
  </p:clrMapOvr>
  <p:transition/>
</p:sldLayout>
</file>

<file path=ppt/slideLayouts/slideLayout19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170523888"/>
      </p:ext>
    </p:extLst>
  </p:cSld>
  <p:clrMapOvr>
    <a:masterClrMapping/>
  </p:clrMapOvr>
  <p:transition/>
</p:sldLayout>
</file>

<file path=ppt/slideLayouts/slideLayout19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975245851"/>
      </p:ext>
    </p:extLst>
  </p:cSld>
  <p:clrMapOvr>
    <a:masterClrMapping/>
  </p:clrMapOvr>
  <p:transition/>
</p:sldLayout>
</file>

<file path=ppt/slideLayouts/slideLayout19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79939726"/>
      </p:ext>
    </p:extLst>
  </p:cSld>
  <p:clrMapOvr>
    <a:masterClrMapping/>
  </p:clrMapOvr>
  <p:transition/>
</p:sldLayout>
</file>

<file path=ppt/slideLayouts/slideLayout19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341616" y="1676995"/>
            <a:ext cx="1388269" cy="2864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75620" y="1676995"/>
            <a:ext cx="4108847" cy="2864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71644774"/>
      </p:ext>
    </p:extLst>
  </p:cSld>
  <p:clrMapOvr>
    <a:masterClrMapping/>
  </p:clrMapOvr>
  <p:transition/>
</p:sldLayout>
</file>

<file path=ppt/slideLayouts/slideLayout19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52432522"/>
      </p:ext>
    </p:extLst>
  </p:cSld>
  <p:clrMapOvr>
    <a:masterClrMapping/>
  </p:clrMapOvr>
  <p:transition/>
</p:sldLayout>
</file>

<file path=ppt/slideLayouts/slideLayout19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91984213"/>
      </p:ext>
    </p:extLst>
  </p:cSld>
  <p:clrMapOvr>
    <a:masterClrMapping/>
  </p:clrMapOvr>
  <p:transition/>
</p:sldLayout>
</file>

<file path=ppt/slideLayouts/slideLayout19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758311000"/>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6_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949700" y="742950"/>
            <a:ext cx="4889500" cy="3657600"/>
          </a:xfrm>
        </p:spPr>
        <p:txBody>
          <a:bodyPr/>
          <a:lstStyle>
            <a:lvl1pPr algn="l">
              <a:defRPr b="0" i="0">
                <a:solidFill>
                  <a:srgbClr val="3186C7"/>
                </a:solidFill>
                <a:latin typeface="Helvetica Light"/>
                <a:cs typeface="Helvetica Light"/>
              </a:defRPr>
            </a:lvl1pPr>
          </a:lstStyle>
          <a:p>
            <a:r>
              <a:rPr lang="en-US" dirty="0" smtClean="0"/>
              <a:t>Title Goes Here</a:t>
            </a:r>
            <a:endParaRPr lang="en-US" dirty="0"/>
          </a:p>
        </p:txBody>
      </p:sp>
      <p:cxnSp>
        <p:nvCxnSpPr>
          <p:cNvPr id="8" name="Straight Connector 7"/>
          <p:cNvCxnSpPr/>
          <p:nvPr/>
        </p:nvCxnSpPr>
        <p:spPr>
          <a:xfrm>
            <a:off x="3594100" y="742950"/>
            <a:ext cx="0" cy="3657600"/>
          </a:xfrm>
          <a:prstGeom prst="line">
            <a:avLst/>
          </a:prstGeom>
        </p:spPr>
        <p:style>
          <a:lnRef idx="1">
            <a:schemeClr val="accent1"/>
          </a:lnRef>
          <a:fillRef idx="0">
            <a:schemeClr val="accent1"/>
          </a:fillRef>
          <a:effectRef idx="0">
            <a:schemeClr val="accent1"/>
          </a:effectRef>
          <a:fontRef idx="minor">
            <a:schemeClr val="tx1"/>
          </a:fontRef>
        </p:style>
      </p:cxnSp>
      <p:sp>
        <p:nvSpPr>
          <p:cNvPr id="5" name="Picture Placeholder 4"/>
          <p:cNvSpPr>
            <a:spLocks noGrp="1"/>
          </p:cNvSpPr>
          <p:nvPr>
            <p:ph type="pic" sz="quarter" idx="10"/>
          </p:nvPr>
        </p:nvSpPr>
        <p:spPr>
          <a:xfrm>
            <a:off x="673100" y="1349375"/>
            <a:ext cx="2444750" cy="2444750"/>
          </a:xfrm>
        </p:spPr>
        <p:txBody>
          <a:bodyPr/>
          <a:lstStyle/>
          <a:p>
            <a:r>
              <a:rPr lang="en-US" smtClean="0"/>
              <a:t>Click icon to add picture</a:t>
            </a:r>
            <a:endParaRPr lang="en-US" dirty="0"/>
          </a:p>
        </p:txBody>
      </p:sp>
    </p:spTree>
    <p:extLst>
      <p:ext uri="{BB962C8B-B14F-4D97-AF65-F5344CB8AC3E}">
        <p14:creationId xmlns:p14="http://schemas.microsoft.com/office/powerpoint/2010/main" val="3794332467"/>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6375"/>
            <a:ext cx="2057400" cy="43878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6375"/>
            <a:ext cx="6019800" cy="43878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601C75-6E3A-0C43-AC78-5185600B4E67}" type="datetimeFigureOut">
              <a:rPr lang="en-US" smtClean="0"/>
              <a:t>5/10/2016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722083277"/>
      </p:ext>
    </p:extLst>
  </p:cSld>
  <p:clrMapOvr>
    <a:masterClrMapping/>
  </p:clrMapOvr>
  <p:timing>
    <p:tnLst>
      <p:par>
        <p:cTn id="1" dur="indefinite" restart="never" nodeType="tmRoot"/>
      </p:par>
    </p:tnLst>
  </p:timing>
</p:sldLayout>
</file>

<file path=ppt/slideLayouts/slideLayout20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42964" y="1028106"/>
            <a:ext cx="3700463" cy="406241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028106"/>
            <a:ext cx="3700463" cy="406241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57537027"/>
      </p:ext>
    </p:extLst>
  </p:cSld>
  <p:clrMapOvr>
    <a:masterClrMapping/>
  </p:clrMapOvr>
  <p:transition/>
</p:sldLayout>
</file>

<file path=ppt/slideLayouts/slideLayout20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0884608"/>
      </p:ext>
    </p:extLst>
  </p:cSld>
  <p:clrMapOvr>
    <a:masterClrMapping/>
  </p:clrMapOvr>
  <p:transition/>
</p:sldLayout>
</file>

<file path=ppt/slideLayouts/slideLayout20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069623234"/>
      </p:ext>
    </p:extLst>
  </p:cSld>
  <p:clrMapOvr>
    <a:masterClrMapping/>
  </p:clrMapOvr>
  <p:transition/>
</p:sldLayout>
</file>

<file path=ppt/slideLayouts/slideLayout20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782228"/>
      </p:ext>
    </p:extLst>
  </p:cSld>
  <p:clrMapOvr>
    <a:masterClrMapping/>
  </p:clrMapOvr>
  <p:transition/>
</p:sldLayout>
</file>

<file path=ppt/slideLayouts/slideLayout20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917045295"/>
      </p:ext>
    </p:extLst>
  </p:cSld>
  <p:clrMapOvr>
    <a:masterClrMapping/>
  </p:clrMapOvr>
  <p:transition/>
</p:sldLayout>
</file>

<file path=ppt/slideLayouts/slideLayout20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302244359"/>
      </p:ext>
    </p:extLst>
  </p:cSld>
  <p:clrMapOvr>
    <a:masterClrMapping/>
  </p:clrMapOvr>
  <p:transition/>
</p:sldLayout>
</file>

<file path=ppt/slideLayouts/slideLayout20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48248874"/>
      </p:ext>
    </p:extLst>
  </p:cSld>
  <p:clrMapOvr>
    <a:masterClrMapping/>
  </p:clrMapOvr>
  <p:transition/>
</p:sldLayout>
</file>

<file path=ppt/slideLayouts/slideLayout20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489049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0025"/>
            <a:ext cx="6115050" cy="489049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96830940"/>
      </p:ext>
    </p:extLst>
  </p:cSld>
  <p:clrMapOvr>
    <a:masterClrMapping/>
  </p:clrMapOvr>
  <p:transition/>
</p:sldLayout>
</file>

<file path=ppt/slideLayouts/slideLayout20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257706104"/>
      </p:ext>
    </p:extLst>
  </p:cSld>
  <p:clrMapOvr>
    <a:masterClrMapping/>
  </p:clrMapOvr>
  <p:transition/>
</p:sldLayout>
</file>

<file path=ppt/slideLayouts/slideLayout20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065735334"/>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440500106"/>
      </p:ext>
    </p:extLst>
  </p:cSld>
  <p:clrMapOvr>
    <a:masterClrMapping/>
  </p:clrMapOvr>
  <p:transition/>
  <p:timing>
    <p:tnLst>
      <p:par>
        <p:cTn id="1" dur="indefinite" restart="never" nodeType="tmRoot"/>
      </p:par>
    </p:tnLst>
  </p:timing>
</p:sldLayout>
</file>

<file path=ppt/slideLayouts/slideLayout21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365547569"/>
      </p:ext>
    </p:extLst>
  </p:cSld>
  <p:clrMapOvr>
    <a:masterClrMapping/>
  </p:clrMapOvr>
  <p:transition/>
</p:sldLayout>
</file>

<file path=ppt/slideLayouts/slideLayout2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90602" y="985837"/>
            <a:ext cx="3864769" cy="38623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912521" y="985837"/>
            <a:ext cx="3864769" cy="38623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41975405"/>
      </p:ext>
    </p:extLst>
  </p:cSld>
  <p:clrMapOvr>
    <a:masterClrMapping/>
  </p:clrMapOvr>
  <p:transition/>
</p:sldLayout>
</file>

<file path=ppt/slideLayouts/slideLayout2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79957291"/>
      </p:ext>
    </p:extLst>
  </p:cSld>
  <p:clrMapOvr>
    <a:masterClrMapping/>
  </p:clrMapOvr>
  <p:transition/>
</p:sldLayout>
</file>

<file path=ppt/slideLayouts/slideLayout2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42897191"/>
      </p:ext>
    </p:extLst>
  </p:cSld>
  <p:clrMapOvr>
    <a:masterClrMapping/>
  </p:clrMapOvr>
  <p:transition/>
</p:sldLayout>
</file>

<file path=ppt/slideLayouts/slideLayout2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9433906"/>
      </p:ext>
    </p:extLst>
  </p:cSld>
  <p:clrMapOvr>
    <a:masterClrMapping/>
  </p:clrMapOvr>
  <p:transition/>
</p:sldLayout>
</file>

<file path=ppt/slideLayouts/slideLayout2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752166068"/>
      </p:ext>
    </p:extLst>
  </p:cSld>
  <p:clrMapOvr>
    <a:masterClrMapping/>
  </p:clrMapOvr>
  <p:transition/>
</p:sldLayout>
</file>

<file path=ppt/slideLayouts/slideLayout2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onsolas" charset="0"/>
              </a:rPr>
              <a:t>Click icon to add picture</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0511992"/>
      </p:ext>
    </p:extLst>
  </p:cSld>
  <p:clrMapOvr>
    <a:masterClrMapping/>
  </p:clrMapOvr>
  <p:transition/>
</p:sldLayout>
</file>

<file path=ppt/slideLayouts/slideLayout2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339611363"/>
      </p:ext>
    </p:extLst>
  </p:cSld>
  <p:clrMapOvr>
    <a:masterClrMapping/>
  </p:clrMapOvr>
  <p:transition/>
</p:sldLayout>
</file>

<file path=ppt/slideLayouts/slideLayout2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97266" y="206575"/>
            <a:ext cx="2080022" cy="4641651"/>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6575"/>
            <a:ext cx="6182916" cy="464165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52730697"/>
      </p:ext>
    </p:extLst>
  </p:cSld>
  <p:clrMapOvr>
    <a:masterClrMapping/>
  </p:clrMapOvr>
  <p:transition/>
</p:sldLayout>
</file>

<file path=ppt/slideLayouts/slideLayout2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081721931"/>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58046446"/>
      </p:ext>
    </p:extLst>
  </p:cSld>
  <p:clrMapOvr>
    <a:masterClrMapping/>
  </p:clrMapOvr>
  <p:transition/>
  <p:timing>
    <p:tnLst>
      <p:par>
        <p:cTn id="1" dur="indefinite" restart="never" nodeType="tmRoot"/>
      </p:par>
    </p:tnLst>
  </p:timing>
</p:sldLayout>
</file>

<file path=ppt/slideLayouts/slideLayout2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54488859"/>
      </p:ext>
    </p:extLst>
  </p:cSld>
  <p:clrMapOvr>
    <a:masterClrMapping/>
  </p:clrMapOvr>
  <p:transition/>
</p:sldLayout>
</file>

<file path=ppt/slideLayouts/slideLayout2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231897910"/>
      </p:ext>
    </p:extLst>
  </p:cSld>
  <p:clrMapOvr>
    <a:masterClrMapping/>
  </p:clrMapOvr>
  <p:transition/>
</p:sldLayout>
</file>

<file path=ppt/slideLayouts/slideLayout2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66789" y="1000126"/>
            <a:ext cx="3864769" cy="38623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888708" y="1000126"/>
            <a:ext cx="3864769" cy="38623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005333950"/>
      </p:ext>
    </p:extLst>
  </p:cSld>
  <p:clrMapOvr>
    <a:masterClrMapping/>
  </p:clrMapOvr>
  <p:transition/>
</p:sldLayout>
</file>

<file path=ppt/slideLayouts/slideLayout2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67452884"/>
      </p:ext>
    </p:extLst>
  </p:cSld>
  <p:clrMapOvr>
    <a:masterClrMapping/>
  </p:clrMapOvr>
  <p:transition/>
</p:sldLayout>
</file>

<file path=ppt/slideLayouts/slideLayout2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81817439"/>
      </p:ext>
    </p:extLst>
  </p:cSld>
  <p:clrMapOvr>
    <a:masterClrMapping/>
  </p:clrMapOvr>
  <p:transition/>
</p:sldLayout>
</file>

<file path=ppt/slideLayouts/slideLayout2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3744260"/>
      </p:ext>
    </p:extLst>
  </p:cSld>
  <p:clrMapOvr>
    <a:masterClrMapping/>
  </p:clrMapOvr>
  <p:transition/>
</p:sldLayout>
</file>

<file path=ppt/slideLayouts/slideLayout2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898460407"/>
      </p:ext>
    </p:extLst>
  </p:cSld>
  <p:clrMapOvr>
    <a:masterClrMapping/>
  </p:clrMapOvr>
  <p:transition/>
</p:sldLayout>
</file>

<file path=ppt/slideLayouts/slideLayout2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onsolas" charset="0"/>
              </a:rPr>
              <a:t>Click icon to add picture</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532602713"/>
      </p:ext>
    </p:extLst>
  </p:cSld>
  <p:clrMapOvr>
    <a:masterClrMapping/>
  </p:clrMapOvr>
  <p:transition/>
</p:sldLayout>
</file>

<file path=ppt/slideLayouts/slideLayout2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50062238"/>
      </p:ext>
    </p:extLst>
  </p:cSld>
  <p:clrMapOvr>
    <a:masterClrMapping/>
  </p:clrMapOvr>
  <p:transition/>
</p:sldLayout>
</file>

<file path=ppt/slideLayouts/slideLayout2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79408" y="206575"/>
            <a:ext cx="2074069" cy="4655939"/>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6575"/>
            <a:ext cx="6165056" cy="465593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904450666"/>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186263163"/>
      </p:ext>
    </p:extLst>
  </p:cSld>
  <p:clrMapOvr>
    <a:masterClrMapping/>
  </p:clrMapOvr>
  <p:transition/>
  <p:timing>
    <p:tnLst>
      <p:par>
        <p:cTn id="1" dur="indefinite" restart="never" nodeType="tmRoot"/>
      </p:par>
    </p:tnLst>
  </p:timing>
</p:sldLayout>
</file>

<file path=ppt/slideLayouts/slideLayout23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a:prstGeom prst="rect">
            <a:avLst/>
          </a:prstGeom>
        </p:spPr>
        <p:txBody>
          <a:bodyPr lIns="34290" tIns="17145" rIns="34290" bIns="17145"/>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30883518"/>
      </p:ext>
    </p:extLst>
  </p:cSld>
  <p:clrMapOvr>
    <a:masterClrMapping/>
  </p:clrMapOvr>
  <p:transition/>
</p:sldLayout>
</file>

<file path=ppt/slideLayouts/slideLayout23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44754222"/>
      </p:ext>
    </p:extLst>
  </p:cSld>
  <p:clrMapOvr>
    <a:masterClrMapping/>
  </p:clrMapOvr>
  <p:transition/>
</p:sldLayout>
</file>

<file path=ppt/slideLayouts/slideLayout23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a:prstGeom prst="rect">
            <a:avLst/>
          </a:prstGeom>
        </p:spPr>
        <p:txBody>
          <a:bodyPr lIns="34290" tIns="17145" rIns="34290" bIns="17145" anchor="t"/>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948701302"/>
      </p:ext>
    </p:extLst>
  </p:cSld>
  <p:clrMapOvr>
    <a:masterClrMapping/>
  </p:clrMapOvr>
  <p:transition/>
</p:sldLayout>
</file>

<file path=ppt/slideLayouts/slideLayout23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Content Placeholder 2"/>
          <p:cNvSpPr>
            <a:spLocks noGrp="1"/>
          </p:cNvSpPr>
          <p:nvPr>
            <p:ph sz="half" idx="1"/>
          </p:nvPr>
        </p:nvSpPr>
        <p:spPr>
          <a:xfrm>
            <a:off x="357188" y="1671638"/>
            <a:ext cx="4183856" cy="1724025"/>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598194" y="1671638"/>
            <a:ext cx="4183856" cy="1724025"/>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86762615"/>
      </p:ext>
    </p:extLst>
  </p:cSld>
  <p:clrMapOvr>
    <a:masterClrMapping/>
  </p:clrMapOvr>
  <p:transition/>
</p:sldLayout>
</file>

<file path=ppt/slideLayouts/slideLayout23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95243986"/>
      </p:ext>
    </p:extLst>
  </p:cSld>
  <p:clrMapOvr>
    <a:masterClrMapping/>
  </p:clrMapOvr>
  <p:transition/>
</p:sldLayout>
</file>

<file path=ppt/slideLayouts/slideLayout23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Tree>
    <p:extLst>
      <p:ext uri="{BB962C8B-B14F-4D97-AF65-F5344CB8AC3E}">
        <p14:creationId xmlns:p14="http://schemas.microsoft.com/office/powerpoint/2010/main" val="1377689351"/>
      </p:ext>
    </p:extLst>
  </p:cSld>
  <p:clrMapOvr>
    <a:masterClrMapping/>
  </p:clrMapOvr>
  <p:transition/>
</p:sldLayout>
</file>

<file path=ppt/slideLayouts/slideLayout23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40342489"/>
      </p:ext>
    </p:extLst>
  </p:cSld>
  <p:clrMapOvr>
    <a:masterClrMapping/>
  </p:clrMapOvr>
  <p:transition/>
</p:sldLayout>
</file>

<file path=ppt/slideLayouts/slideLayout23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a:prstGeom prst="rect">
            <a:avLst/>
          </a:prstGeom>
        </p:spPr>
        <p:txBody>
          <a:bodyPr lIns="34290" tIns="17145" rIns="34290" bIns="17145"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122168773"/>
      </p:ext>
    </p:extLst>
  </p:cSld>
  <p:clrMapOvr>
    <a:masterClrMapping/>
  </p:clrMapOvr>
  <p:transition/>
</p:sldLayout>
</file>

<file path=ppt/slideLayouts/slideLayout23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a:prstGeom prst="rect">
            <a:avLst/>
          </a:prstGeom>
        </p:spPr>
        <p:txBody>
          <a:bodyPr lIns="34290" tIns="17145" rIns="34290" bIns="17145"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456527850"/>
      </p:ext>
    </p:extLst>
  </p:cSld>
  <p:clrMapOvr>
    <a:masterClrMapping/>
  </p:clrMapOvr>
  <p:transition/>
</p:sldLayout>
</file>

<file path=ppt/slideLayouts/slideLayout23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45853564"/>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42964" y="1028106"/>
            <a:ext cx="3700463" cy="39766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028106"/>
            <a:ext cx="3700463" cy="39766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47065327"/>
      </p:ext>
    </p:extLst>
  </p:cSld>
  <p:clrMapOvr>
    <a:masterClrMapping/>
  </p:clrMapOvr>
  <p:transition/>
  <p:timing>
    <p:tnLst>
      <p:par>
        <p:cTn id="1" dur="indefinite" restart="never" nodeType="tmRoot"/>
      </p:par>
    </p:tnLst>
  </p:timing>
</p:sldLayout>
</file>

<file path=ppt/slideLayouts/slideLayout24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75834" y="205979"/>
            <a:ext cx="2106216" cy="3189684"/>
          </a:xfrm>
          <a:prstGeom prst="rect">
            <a:avLst/>
          </a:prstGeom>
        </p:spPr>
        <p:txBody>
          <a:bodyPr vert="eaVert" lIns="34290" tIns="17145" rIns="34290" bIns="17145"/>
          <a:lstStyle/>
          <a:p>
            <a:r>
              <a:rPr lang="en-US" smtClean="0"/>
              <a:t>Click to edit Master title style</a:t>
            </a:r>
            <a:endParaRPr lang="en-US"/>
          </a:p>
        </p:txBody>
      </p:sp>
      <p:sp>
        <p:nvSpPr>
          <p:cNvPr id="3" name="Vertical Text Placeholder 2"/>
          <p:cNvSpPr>
            <a:spLocks noGrp="1"/>
          </p:cNvSpPr>
          <p:nvPr>
            <p:ph type="body" orient="vert" idx="1"/>
          </p:nvPr>
        </p:nvSpPr>
        <p:spPr>
          <a:xfrm>
            <a:off x="357190" y="205979"/>
            <a:ext cx="6261497" cy="318968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81196930"/>
      </p:ext>
    </p:extLst>
  </p:cSld>
  <p:clrMapOvr>
    <a:masterClrMapping/>
  </p:clrMapOvr>
  <p:transition/>
</p:sldLayout>
</file>

<file path=ppt/slideLayouts/slideLayout24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599055799"/>
      </p:ext>
    </p:extLst>
  </p:cSld>
  <p:clrMapOvr>
    <a:masterClrMapping/>
  </p:clrMapOvr>
  <p:transition/>
</p:sldLayout>
</file>

<file path=ppt/slideLayouts/slideLayout24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40055599"/>
      </p:ext>
    </p:extLst>
  </p:cSld>
  <p:clrMapOvr>
    <a:masterClrMapping/>
  </p:clrMapOvr>
  <p:transition/>
</p:sldLayout>
</file>

<file path=ppt/slideLayouts/slideLayout24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999697046"/>
      </p:ext>
    </p:extLst>
  </p:cSld>
  <p:clrMapOvr>
    <a:masterClrMapping/>
  </p:clrMapOvr>
  <p:transition/>
</p:sldLayout>
</file>

<file path=ppt/slideLayouts/slideLayout24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46777758"/>
      </p:ext>
    </p:extLst>
  </p:cSld>
  <p:clrMapOvr>
    <a:masterClrMapping/>
  </p:clrMapOvr>
  <p:transition/>
</p:sldLayout>
</file>

<file path=ppt/slideLayouts/slideLayout24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63712887"/>
      </p:ext>
    </p:extLst>
  </p:cSld>
  <p:clrMapOvr>
    <a:masterClrMapping/>
  </p:clrMapOvr>
  <p:transition/>
</p:sldLayout>
</file>

<file path=ppt/slideLayouts/slideLayout24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247896565"/>
      </p:ext>
    </p:extLst>
  </p:cSld>
  <p:clrMapOvr>
    <a:masterClrMapping/>
  </p:clrMapOvr>
  <p:transition/>
</p:sldLayout>
</file>

<file path=ppt/slideLayouts/slideLayout24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5717692"/>
      </p:ext>
    </p:extLst>
  </p:cSld>
  <p:clrMapOvr>
    <a:masterClrMapping/>
  </p:clrMapOvr>
  <p:transition/>
</p:sldLayout>
</file>

<file path=ppt/slideLayouts/slideLayout24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475742915"/>
      </p:ext>
    </p:extLst>
  </p:cSld>
  <p:clrMapOvr>
    <a:masterClrMapping/>
  </p:clrMapOvr>
  <p:transition/>
</p:sldLayout>
</file>

<file path=ppt/slideLayouts/slideLayout24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777510511"/>
      </p:ext>
    </p:extLst>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12085092"/>
      </p:ext>
    </p:extLst>
  </p:cSld>
  <p:clrMapOvr>
    <a:masterClrMapping/>
  </p:clrMapOvr>
  <p:transition/>
  <p:timing>
    <p:tnLst>
      <p:par>
        <p:cTn id="1" dur="indefinite" restart="never" nodeType="tmRoot"/>
      </p:par>
    </p:tnLst>
  </p:timing>
</p:sldLayout>
</file>

<file path=ppt/slideLayouts/slideLayout25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1774862"/>
      </p:ext>
    </p:extLst>
  </p:cSld>
  <p:clrMapOvr>
    <a:masterClrMapping/>
  </p:clrMapOvr>
  <p:transition/>
</p:sldLayout>
</file>

<file path=ppt/slideLayouts/slideLayout25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386359"/>
            <a:ext cx="2057400" cy="420826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386359"/>
            <a:ext cx="6115050" cy="4208264"/>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42766868"/>
      </p:ext>
    </p:extLst>
  </p:cSld>
  <p:clrMapOvr>
    <a:masterClrMapping/>
  </p:clrMapOvr>
  <p:transition/>
</p:sldLayout>
</file>

<file path=ppt/slideLayouts/slideLayout25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a:prstGeom prst="rect">
            <a:avLst/>
          </a:prstGeom>
        </p:spPr>
        <p:txBody>
          <a:bodyPr lIns="34290" tIns="17145" rIns="34290" bIns="17145"/>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264567146"/>
      </p:ext>
    </p:extLst>
  </p:cSld>
  <p:clrMapOvr>
    <a:masterClrMapping/>
  </p:clrMapOvr>
  <p:transition/>
</p:sldLayout>
</file>

<file path=ppt/slideLayouts/slideLayout25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58666600"/>
      </p:ext>
    </p:extLst>
  </p:cSld>
  <p:clrMapOvr>
    <a:masterClrMapping/>
  </p:clrMapOvr>
  <p:transition/>
</p:sldLayout>
</file>

<file path=ppt/slideLayouts/slideLayout25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a:prstGeom prst="rect">
            <a:avLst/>
          </a:prstGeom>
        </p:spPr>
        <p:txBody>
          <a:bodyPr lIns="34290" tIns="17145" rIns="34290" bIns="17145" anchor="t"/>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869282243"/>
      </p:ext>
    </p:extLst>
  </p:cSld>
  <p:clrMapOvr>
    <a:masterClrMapping/>
  </p:clrMapOvr>
  <p:transition/>
</p:sldLayout>
</file>

<file path=ppt/slideLayouts/slideLayout25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07109475"/>
      </p:ext>
    </p:extLst>
  </p:cSld>
  <p:clrMapOvr>
    <a:masterClrMapping/>
  </p:clrMapOvr>
  <p:transition/>
</p:sldLayout>
</file>

<file path=ppt/slideLayouts/slideLayout25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7456596"/>
      </p:ext>
    </p:extLst>
  </p:cSld>
  <p:clrMapOvr>
    <a:masterClrMapping/>
  </p:clrMapOvr>
  <p:transition/>
</p:sldLayout>
</file>

<file path=ppt/slideLayouts/slideLayout25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Tree>
    <p:extLst>
      <p:ext uri="{BB962C8B-B14F-4D97-AF65-F5344CB8AC3E}">
        <p14:creationId xmlns:p14="http://schemas.microsoft.com/office/powerpoint/2010/main" val="1186615014"/>
      </p:ext>
    </p:extLst>
  </p:cSld>
  <p:clrMapOvr>
    <a:masterClrMapping/>
  </p:clrMapOvr>
  <p:transition/>
</p:sldLayout>
</file>

<file path=ppt/slideLayouts/slideLayout25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8394771"/>
      </p:ext>
    </p:extLst>
  </p:cSld>
  <p:clrMapOvr>
    <a:masterClrMapping/>
  </p:clrMapOvr>
  <p:transition/>
</p:sldLayout>
</file>

<file path=ppt/slideLayouts/slideLayout25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a:prstGeom prst="rect">
            <a:avLst/>
          </a:prstGeom>
        </p:spPr>
        <p:txBody>
          <a:bodyPr lIns="34290" tIns="17145" rIns="34290" bIns="17145"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840288580"/>
      </p:ext>
    </p:extLst>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682231417"/>
      </p:ext>
    </p:extLst>
  </p:cSld>
  <p:clrMapOvr>
    <a:masterClrMapping/>
  </p:clrMapOvr>
  <p:transition/>
  <p:timing>
    <p:tnLst>
      <p:par>
        <p:cTn id="1" dur="indefinite" restart="never" nodeType="tmRoot"/>
      </p:par>
    </p:tnLst>
  </p:timing>
</p:sldLayout>
</file>

<file path=ppt/slideLayouts/slideLayout26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a:prstGeom prst="rect">
            <a:avLst/>
          </a:prstGeom>
        </p:spPr>
        <p:txBody>
          <a:bodyPr lIns="34290" tIns="17145" rIns="34290" bIns="17145"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458025892"/>
      </p:ext>
    </p:extLst>
  </p:cSld>
  <p:clrMapOvr>
    <a:masterClrMapping/>
  </p:clrMapOvr>
  <p:transition/>
</p:sldLayout>
</file>

<file path=ppt/slideLayouts/slideLayout26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588670803"/>
      </p:ext>
    </p:extLst>
  </p:cSld>
  <p:clrMapOvr>
    <a:masterClrMapping/>
  </p:clrMapOvr>
  <p:transition/>
</p:sldLayout>
</file>

<file path=ppt/slideLayouts/slideLayout26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lIns="34290" tIns="17145" rIns="34290" bIns="17145"/>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115050" cy="4388644"/>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339547728"/>
      </p:ext>
    </p:extLst>
  </p:cSld>
  <p:clrMapOvr>
    <a:masterClrMapping/>
  </p:clrMapOvr>
  <p:transition/>
</p:sldLayout>
</file>

<file path=ppt/slideLayouts/slideLayout26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581598014"/>
      </p:ext>
    </p:extLst>
  </p:cSld>
  <p:clrMapOvr>
    <a:masterClrMapping/>
  </p:clrMapOvr>
  <p:transition/>
</p:sldLayout>
</file>

<file path=ppt/slideLayouts/slideLayout26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88600615"/>
      </p:ext>
    </p:extLst>
  </p:cSld>
  <p:clrMapOvr>
    <a:masterClrMapping/>
  </p:clrMapOvr>
  <p:transition/>
</p:sldLayout>
</file>

<file path=ppt/slideLayouts/slideLayout26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501497816"/>
      </p:ext>
    </p:extLst>
  </p:cSld>
  <p:clrMapOvr>
    <a:masterClrMapping/>
  </p:clrMapOvr>
  <p:transition/>
</p:sldLayout>
</file>

<file path=ppt/slideLayouts/slideLayout26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22536987"/>
      </p:ext>
    </p:extLst>
  </p:cSld>
  <p:clrMapOvr>
    <a:masterClrMapping/>
  </p:clrMapOvr>
  <p:transition/>
</p:sldLayout>
</file>

<file path=ppt/slideLayouts/slideLayout26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41774055"/>
      </p:ext>
    </p:extLst>
  </p:cSld>
  <p:clrMapOvr>
    <a:masterClrMapping/>
  </p:clrMapOvr>
  <p:transition/>
</p:sldLayout>
</file>

<file path=ppt/slideLayouts/slideLayout26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525104535"/>
      </p:ext>
    </p:extLst>
  </p:cSld>
  <p:clrMapOvr>
    <a:masterClrMapping/>
  </p:clrMapOvr>
  <p:transition/>
</p:sldLayout>
</file>

<file path=ppt/slideLayouts/slideLayout26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7360660"/>
      </p:ext>
    </p:extLst>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4040138"/>
      </p:ext>
    </p:extLst>
  </p:cSld>
  <p:clrMapOvr>
    <a:masterClrMapping/>
  </p:clrMapOvr>
  <p:transition/>
  <p:timing>
    <p:tnLst>
      <p:par>
        <p:cTn id="1" dur="indefinite" restart="never" nodeType="tmRoot"/>
      </p:par>
    </p:tnLst>
  </p:timing>
</p:sldLayout>
</file>

<file path=ppt/slideLayouts/slideLayout27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024177429"/>
      </p:ext>
    </p:extLst>
  </p:cSld>
  <p:clrMapOvr>
    <a:masterClrMapping/>
  </p:clrMapOvr>
  <p:transition/>
</p:sldLayout>
</file>

<file path=ppt/slideLayouts/slideLayout27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769537756"/>
      </p:ext>
    </p:extLst>
  </p:cSld>
  <p:clrMapOvr>
    <a:masterClrMapping/>
  </p:clrMapOvr>
  <p:transition/>
</p:sldLayout>
</file>

<file path=ppt/slideLayouts/slideLayout27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73150914"/>
      </p:ext>
    </p:extLst>
  </p:cSld>
  <p:clrMapOvr>
    <a:masterClrMapping/>
  </p:clrMapOvr>
  <p:transition/>
</p:sldLayout>
</file>

<file path=ppt/slideLayouts/slideLayout27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859037"/>
            <a:ext cx="2286000" cy="3735586"/>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0" y="859037"/>
            <a:ext cx="6800850" cy="3735586"/>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670740178"/>
      </p:ext>
    </p:extLst>
  </p:cSld>
  <p:clrMapOvr>
    <a:masterClrMapping/>
  </p:clrMapOvr>
  <p:transition/>
</p:sldLayout>
</file>

<file path=ppt/slideLayouts/slideLayout27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891200497"/>
      </p:ext>
    </p:extLst>
  </p:cSld>
  <p:clrMapOvr>
    <a:masterClrMapping/>
  </p:clrMapOvr>
  <p:transition/>
</p:sldLayout>
</file>

<file path=ppt/slideLayouts/slideLayout27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59101756"/>
      </p:ext>
    </p:extLst>
  </p:cSld>
  <p:clrMapOvr>
    <a:masterClrMapping/>
  </p:clrMapOvr>
  <p:transition/>
</p:sldLayout>
</file>

<file path=ppt/slideLayouts/slideLayout27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298783156"/>
      </p:ext>
    </p:extLst>
  </p:cSld>
  <p:clrMapOvr>
    <a:masterClrMapping/>
  </p:clrMapOvr>
  <p:transition/>
</p:sldLayout>
</file>

<file path=ppt/slideLayouts/slideLayout27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96855514"/>
      </p:ext>
    </p:extLst>
  </p:cSld>
  <p:clrMapOvr>
    <a:masterClrMapping/>
  </p:clrMapOvr>
  <p:transition/>
</p:sldLayout>
</file>

<file path=ppt/slideLayouts/slideLayout27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39676995"/>
      </p:ext>
    </p:extLst>
  </p:cSld>
  <p:clrMapOvr>
    <a:masterClrMapping/>
  </p:clrMapOvr>
  <p:transition/>
</p:sldLayout>
</file>

<file path=ppt/slideLayouts/slideLayout27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99903446"/>
      </p:ext>
    </p:extLst>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077046738"/>
      </p:ext>
    </p:extLst>
  </p:cSld>
  <p:clrMapOvr>
    <a:masterClrMapping/>
  </p:clrMapOvr>
  <p:transition/>
  <p:timing>
    <p:tnLst>
      <p:par>
        <p:cTn id="1" dur="indefinite" restart="never" nodeType="tmRoot"/>
      </p:par>
    </p:tnLst>
  </p:timing>
</p:sldLayout>
</file>

<file path=ppt/slideLayouts/slideLayout28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8046864"/>
      </p:ext>
    </p:extLst>
  </p:cSld>
  <p:clrMapOvr>
    <a:masterClrMapping/>
  </p:clrMapOvr>
  <p:transition/>
</p:sldLayout>
</file>

<file path=ppt/slideLayouts/slideLayout28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232555352"/>
      </p:ext>
    </p:extLst>
  </p:cSld>
  <p:clrMapOvr>
    <a:masterClrMapping/>
  </p:clrMapOvr>
  <p:transition/>
</p:sldLayout>
</file>

<file path=ppt/slideLayouts/slideLayout28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765760651"/>
      </p:ext>
    </p:extLst>
  </p:cSld>
  <p:clrMapOvr>
    <a:masterClrMapping/>
  </p:clrMapOvr>
  <p:transition/>
</p:sldLayout>
</file>

<file path=ppt/slideLayouts/slideLayout28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94043635"/>
      </p:ext>
    </p:extLst>
  </p:cSld>
  <p:clrMapOvr>
    <a:masterClrMapping/>
  </p:clrMapOvr>
  <p:transition/>
</p:sldLayout>
</file>

<file path=ppt/slideLayouts/slideLayout28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1200151"/>
            <a:ext cx="2286000" cy="339447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0" y="1200151"/>
            <a:ext cx="680085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948928855"/>
      </p:ext>
    </p:extLst>
  </p:cSld>
  <p:clrMapOvr>
    <a:masterClrMapping/>
  </p:clrMapOvr>
  <p:transition/>
</p:sldLayout>
</file>

<file path=ppt/slideLayouts/slideLayout28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8613"/>
            <a:ext cx="7772400" cy="11017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1601C75-6E3A-0C43-AC78-5185600B4E67}" type="datetimeFigureOut">
              <a:rPr lang="en-US" smtClean="0"/>
              <a:t>5/10/2016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3275028422"/>
      </p:ext>
    </p:extLst>
  </p:cSld>
  <p:clrMapOvr>
    <a:masterClrMapping/>
  </p:clrMapOvr>
</p:sldLayout>
</file>

<file path=ppt/slideLayouts/slideLayout28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601C75-6E3A-0C43-AC78-5185600B4E67}" type="datetimeFigureOut">
              <a:rPr lang="en-US" smtClean="0"/>
              <a:t>5/10/2016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2656397310"/>
      </p:ext>
    </p:extLst>
  </p:cSld>
  <p:clrMapOvr>
    <a:masterClrMapping/>
  </p:clrMapOvr>
</p:sldLayout>
</file>

<file path=ppt/slideLayouts/slideLayout28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5"/>
            <a:ext cx="7772400" cy="102235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79638"/>
            <a:ext cx="7772400" cy="112553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1601C75-6E3A-0C43-AC78-5185600B4E67}" type="datetimeFigureOut">
              <a:rPr lang="en-US" smtClean="0"/>
              <a:t>5/10/2016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3511437180"/>
      </p:ext>
    </p:extLst>
  </p:cSld>
  <p:clrMapOvr>
    <a:masterClrMapping/>
  </p:clrMapOvr>
</p:sldLayout>
</file>

<file path=ppt/slideLayouts/slideLayout28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1601C75-6E3A-0C43-AC78-5185600B4E67}" type="datetimeFigureOut">
              <a:rPr lang="en-US" smtClean="0"/>
              <a:t>5/10/2016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3083950659"/>
      </p:ext>
    </p:extLst>
  </p:cSld>
  <p:clrMapOvr>
    <a:masterClrMapping/>
  </p:clrMapOvr>
</p:sldLayout>
</file>

<file path=ppt/slideLayouts/slideLayout28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0938"/>
            <a:ext cx="4040188"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950"/>
            <a:ext cx="4040188"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150938"/>
            <a:ext cx="4041775"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1631950"/>
            <a:ext cx="4041775"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1601C75-6E3A-0C43-AC78-5185600B4E67}" type="datetimeFigureOut">
              <a:rPr lang="en-US" smtClean="0"/>
              <a:t>5/10/2016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78372286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610338549"/>
      </p:ext>
    </p:extLst>
  </p:cSld>
  <p:clrMapOvr>
    <a:masterClrMapping/>
  </p:clrMapOvr>
  <p:transition/>
  <p:timing>
    <p:tnLst>
      <p:par>
        <p:cTn id="1" dur="indefinite" restart="never" nodeType="tmRoot"/>
      </p:par>
    </p:tnLst>
  </p:timing>
</p:sldLayout>
</file>

<file path=ppt/slideLayouts/slideLayout29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1601C75-6E3A-0C43-AC78-5185600B4E67}" type="datetimeFigureOut">
              <a:rPr lang="en-US" smtClean="0"/>
              <a:t>5/10/2016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578600081"/>
      </p:ext>
    </p:extLst>
  </p:cSld>
  <p:clrMapOvr>
    <a:masterClrMapping/>
  </p:clrMapOvr>
</p:sldLayout>
</file>

<file path=ppt/slideLayouts/slideLayout29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601C75-6E3A-0C43-AC78-5185600B4E67}" type="datetimeFigureOut">
              <a:rPr lang="en-US" smtClean="0"/>
              <a:t>5/10/2016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838790599"/>
      </p:ext>
    </p:extLst>
  </p:cSld>
  <p:clrMapOvr>
    <a:masterClrMapping/>
  </p:clrMapOvr>
</p:sldLayout>
</file>

<file path=ppt/slideLayouts/slideLayout29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8"/>
            <a:ext cx="3008313" cy="8715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43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5"/>
            <a:ext cx="3008313" cy="35179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601C75-6E3A-0C43-AC78-5185600B4E67}" type="datetimeFigureOut">
              <a:rPr lang="en-US" smtClean="0"/>
              <a:t>5/10/2016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2170845171"/>
      </p:ext>
    </p:extLst>
  </p:cSld>
  <p:clrMapOvr>
    <a:masterClrMapping/>
  </p:clrMapOvr>
</p:sldLayout>
</file>

<file path=ppt/slideLayouts/slideLayout29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450"/>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4025900"/>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601C75-6E3A-0C43-AC78-5185600B4E67}" type="datetimeFigureOut">
              <a:rPr lang="en-US" smtClean="0"/>
              <a:t>5/10/2016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738718224"/>
      </p:ext>
    </p:extLst>
  </p:cSld>
  <p:clrMapOvr>
    <a:masterClrMapping/>
  </p:clrMapOvr>
</p:sldLayout>
</file>

<file path=ppt/slideLayouts/slideLayout29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601C75-6E3A-0C43-AC78-5185600B4E67}" type="datetimeFigureOut">
              <a:rPr lang="en-US" smtClean="0"/>
              <a:t>5/10/2016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751644511"/>
      </p:ext>
    </p:extLst>
  </p:cSld>
  <p:clrMapOvr>
    <a:masterClrMapping/>
  </p:clrMapOvr>
</p:sldLayout>
</file>

<file path=ppt/slideLayouts/slideLayout29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6375"/>
            <a:ext cx="2057400" cy="43878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6375"/>
            <a:ext cx="6019800" cy="43878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601C75-6E3A-0C43-AC78-5185600B4E67}" type="datetimeFigureOut">
              <a:rPr lang="en-US" smtClean="0"/>
              <a:t>5/10/2016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479847254"/>
      </p:ext>
    </p:extLst>
  </p:cSld>
  <p:clrMapOvr>
    <a:masterClrMapping/>
  </p:clrMapOvr>
</p:sldLayout>
</file>

<file path=ppt/slideLayouts/slideLayout29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74740083"/>
      </p:ext>
    </p:extLst>
  </p:cSld>
  <p:clrMapOvr>
    <a:masterClrMapping/>
  </p:clrMapOvr>
  <p:transition/>
</p:sldLayout>
</file>

<file path=ppt/slideLayouts/slideLayout29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32882088"/>
      </p:ext>
    </p:extLst>
  </p:cSld>
  <p:clrMapOvr>
    <a:masterClrMapping/>
  </p:clrMapOvr>
  <p:transition/>
</p:sldLayout>
</file>

<file path=ppt/slideLayouts/slideLayout29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584180508"/>
      </p:ext>
    </p:extLst>
  </p:cSld>
  <p:clrMapOvr>
    <a:masterClrMapping/>
  </p:clrMapOvr>
  <p:transition/>
</p:sldLayout>
</file>

<file path=ppt/slideLayouts/slideLayout29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42964" y="1028106"/>
            <a:ext cx="3700463" cy="39766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028106"/>
            <a:ext cx="3700463" cy="39766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49733659"/>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901700" y="742950"/>
            <a:ext cx="0" cy="365760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hasCustomPrompt="1"/>
          </p:nvPr>
        </p:nvSpPr>
        <p:spPr>
          <a:xfrm>
            <a:off x="1231900" y="742950"/>
            <a:ext cx="7531100" cy="3657600"/>
          </a:xfrm>
        </p:spPr>
        <p:txBody>
          <a:bodyPr/>
          <a:lstStyle>
            <a:lvl1pPr algn="l">
              <a:defRPr b="0" i="0">
                <a:solidFill>
                  <a:srgbClr val="3186C7"/>
                </a:solidFill>
                <a:latin typeface="Helvetica Light"/>
                <a:cs typeface="Helvetica Light"/>
              </a:defRPr>
            </a:lvl1pPr>
          </a:lstStyle>
          <a:p>
            <a:r>
              <a:rPr lang="en-US" dirty="0" smtClean="0"/>
              <a:t>Title Goes Here</a:t>
            </a:r>
            <a:endParaRPr lang="en-US" dirty="0"/>
          </a:p>
        </p:txBody>
      </p:sp>
    </p:spTree>
    <p:extLst>
      <p:ext uri="{BB962C8B-B14F-4D97-AF65-F5344CB8AC3E}">
        <p14:creationId xmlns:p14="http://schemas.microsoft.com/office/powerpoint/2010/main" val="1961550227"/>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84436424"/>
      </p:ext>
    </p:extLst>
  </p:cSld>
  <p:clrMapOvr>
    <a:masterClrMapping/>
  </p:clrMapOvr>
  <p:transition/>
  <p:timing>
    <p:tnLst>
      <p:par>
        <p:cTn id="1" dur="indefinite" restart="never" nodeType="tmRoot"/>
      </p:par>
    </p:tnLst>
  </p:timing>
</p:sldLayout>
</file>

<file path=ppt/slideLayouts/slideLayout30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56259137"/>
      </p:ext>
    </p:extLst>
  </p:cSld>
  <p:clrMapOvr>
    <a:masterClrMapping/>
  </p:clrMapOvr>
  <p:transition/>
</p:sldLayout>
</file>

<file path=ppt/slideLayouts/slideLayout30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55795882"/>
      </p:ext>
    </p:extLst>
  </p:cSld>
  <p:clrMapOvr>
    <a:masterClrMapping/>
  </p:clrMapOvr>
  <p:transition/>
</p:sldLayout>
</file>

<file path=ppt/slideLayouts/slideLayout30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8099821"/>
      </p:ext>
    </p:extLst>
  </p:cSld>
  <p:clrMapOvr>
    <a:masterClrMapping/>
  </p:clrMapOvr>
  <p:transition/>
</p:sldLayout>
</file>

<file path=ppt/slideLayouts/slideLayout30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642161261"/>
      </p:ext>
    </p:extLst>
  </p:cSld>
  <p:clrMapOvr>
    <a:masterClrMapping/>
  </p:clrMapOvr>
  <p:transition/>
</p:sldLayout>
</file>

<file path=ppt/slideLayouts/slideLayout30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60308040"/>
      </p:ext>
    </p:extLst>
  </p:cSld>
  <p:clrMapOvr>
    <a:masterClrMapping/>
  </p:clrMapOvr>
  <p:transition/>
</p:sldLayout>
</file>

<file path=ppt/slideLayouts/slideLayout30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42219374"/>
      </p:ext>
    </p:extLst>
  </p:cSld>
  <p:clrMapOvr>
    <a:masterClrMapping/>
  </p:clrMapOvr>
  <p:transition/>
</p:sldLayout>
</file>

<file path=ppt/slideLayouts/slideLayout30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6"/>
            <a:ext cx="2057400" cy="480476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0026"/>
            <a:ext cx="6115050" cy="480476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26185149"/>
      </p:ext>
    </p:extLst>
  </p:cSld>
  <p:clrMapOvr>
    <a:masterClrMapping/>
  </p:clrMapOvr>
  <p:transition/>
</p:sldLayout>
</file>

<file path=ppt/slideLayouts/slideLayout30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829541579"/>
      </p:ext>
    </p:extLst>
  </p:cSld>
  <p:clrMapOvr>
    <a:masterClrMapping/>
  </p:clrMapOvr>
  <p:transition/>
</p:sldLayout>
</file>

<file path=ppt/slideLayouts/slideLayout30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65559570"/>
      </p:ext>
    </p:extLst>
  </p:cSld>
  <p:clrMapOvr>
    <a:masterClrMapping/>
  </p:clrMapOvr>
  <p:transition/>
</p:sldLayout>
</file>

<file path=ppt/slideLayouts/slideLayout30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744539912"/>
      </p:ext>
    </p:extLst>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6"/>
            <a:ext cx="2057400" cy="480476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0026"/>
            <a:ext cx="6115050" cy="480476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92384174"/>
      </p:ext>
    </p:extLst>
  </p:cSld>
  <p:clrMapOvr>
    <a:masterClrMapping/>
  </p:clrMapOvr>
  <p:transition/>
  <p:timing>
    <p:tnLst>
      <p:par>
        <p:cTn id="1" dur="indefinite" restart="never" nodeType="tmRoot"/>
      </p:par>
    </p:tnLst>
  </p:timing>
</p:sldLayout>
</file>

<file path=ppt/slideLayouts/slideLayout3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08573731"/>
      </p:ext>
    </p:extLst>
  </p:cSld>
  <p:clrMapOvr>
    <a:masterClrMapping/>
  </p:clrMapOvr>
  <p:transition/>
</p:sldLayout>
</file>

<file path=ppt/slideLayouts/slideLayout3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03705827"/>
      </p:ext>
    </p:extLst>
  </p:cSld>
  <p:clrMapOvr>
    <a:masterClrMapping/>
  </p:clrMapOvr>
  <p:transition/>
</p:sldLayout>
</file>

<file path=ppt/slideLayouts/slideLayout3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507812453"/>
      </p:ext>
    </p:extLst>
  </p:cSld>
  <p:clrMapOvr>
    <a:masterClrMapping/>
  </p:clrMapOvr>
  <p:transition/>
</p:sldLayout>
</file>

<file path=ppt/slideLayouts/slideLayout3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8829208"/>
      </p:ext>
    </p:extLst>
  </p:cSld>
  <p:clrMapOvr>
    <a:masterClrMapping/>
  </p:clrMapOvr>
  <p:transition/>
</p:sldLayout>
</file>

<file path=ppt/slideLayouts/slideLayout3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142120170"/>
      </p:ext>
    </p:extLst>
  </p:cSld>
  <p:clrMapOvr>
    <a:masterClrMapping/>
  </p:clrMapOvr>
  <p:transition/>
</p:sldLayout>
</file>

<file path=ppt/slideLayouts/slideLayout3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790738003"/>
      </p:ext>
    </p:extLst>
  </p:cSld>
  <p:clrMapOvr>
    <a:masterClrMapping/>
  </p:clrMapOvr>
  <p:transition/>
</p:sldLayout>
</file>

<file path=ppt/slideLayouts/slideLayout3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38579284"/>
      </p:ext>
    </p:extLst>
  </p:cSld>
  <p:clrMapOvr>
    <a:masterClrMapping/>
  </p:clrMapOvr>
  <p:transition/>
</p:sldLayout>
</file>

<file path=ppt/slideLayouts/slideLayout3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50236" y="1170385"/>
            <a:ext cx="2096691" cy="34242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58378" y="1170385"/>
            <a:ext cx="6234708" cy="3424238"/>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18445133"/>
      </p:ext>
    </p:extLst>
  </p:cSld>
  <p:clrMapOvr>
    <a:masterClrMapping/>
  </p:clrMapOvr>
  <p:transition/>
</p:sldLayout>
</file>

<file path=ppt/slideLayouts/slideLayout3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03424754"/>
      </p:ext>
    </p:extLst>
  </p:cSld>
  <p:clrMapOvr>
    <a:masterClrMapping/>
  </p:clrMapOvr>
  <p:transition/>
</p:sldLayout>
</file>

<file path=ppt/slideLayouts/slideLayout3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29098179"/>
      </p:ext>
    </p:extLst>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420236709"/>
      </p:ext>
    </p:extLst>
  </p:cSld>
  <p:clrMapOvr>
    <a:masterClrMapping/>
  </p:clrMapOvr>
  <p:transition/>
  <p:timing>
    <p:tnLst>
      <p:par>
        <p:cTn id="1" dur="indefinite" restart="never" nodeType="tmRoot"/>
      </p:par>
    </p:tnLst>
  </p:timing>
</p:sldLayout>
</file>

<file path=ppt/slideLayouts/slideLayout3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170478621"/>
      </p:ext>
    </p:extLst>
  </p:cSld>
  <p:clrMapOvr>
    <a:masterClrMapping/>
  </p:clrMapOvr>
  <p:transition/>
</p:sldLayout>
</file>

<file path=ppt/slideLayouts/slideLayout3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42964" y="1028106"/>
            <a:ext cx="3700463" cy="406241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028106"/>
            <a:ext cx="3700463" cy="406241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75790148"/>
      </p:ext>
    </p:extLst>
  </p:cSld>
  <p:clrMapOvr>
    <a:masterClrMapping/>
  </p:clrMapOvr>
  <p:transition/>
</p:sldLayout>
</file>

<file path=ppt/slideLayouts/slideLayout3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17946571"/>
      </p:ext>
    </p:extLst>
  </p:cSld>
  <p:clrMapOvr>
    <a:masterClrMapping/>
  </p:clrMapOvr>
  <p:transition/>
</p:sldLayout>
</file>

<file path=ppt/slideLayouts/slideLayout3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946688053"/>
      </p:ext>
    </p:extLst>
  </p:cSld>
  <p:clrMapOvr>
    <a:masterClrMapping/>
  </p:clrMapOvr>
  <p:transition/>
</p:sldLayout>
</file>

<file path=ppt/slideLayouts/slideLayout3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51922922"/>
      </p:ext>
    </p:extLst>
  </p:cSld>
  <p:clrMapOvr>
    <a:masterClrMapping/>
  </p:clrMapOvr>
  <p:transition/>
</p:sldLayout>
</file>

<file path=ppt/slideLayouts/slideLayout3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484808471"/>
      </p:ext>
    </p:extLst>
  </p:cSld>
  <p:clrMapOvr>
    <a:masterClrMapping/>
  </p:clrMapOvr>
  <p:transition/>
</p:sldLayout>
</file>

<file path=ppt/slideLayouts/slideLayout3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155483630"/>
      </p:ext>
    </p:extLst>
  </p:cSld>
  <p:clrMapOvr>
    <a:masterClrMapping/>
  </p:clrMapOvr>
  <p:transition/>
</p:sldLayout>
</file>

<file path=ppt/slideLayouts/slideLayout3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60297991"/>
      </p:ext>
    </p:extLst>
  </p:cSld>
  <p:clrMapOvr>
    <a:masterClrMapping/>
  </p:clrMapOvr>
  <p:transition/>
</p:sldLayout>
</file>

<file path=ppt/slideLayouts/slideLayout3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489049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0025"/>
            <a:ext cx="6115050" cy="489049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302658364"/>
      </p:ext>
    </p:extLst>
  </p:cSld>
  <p:clrMapOvr>
    <a:masterClrMapping/>
  </p:clrMapOvr>
  <p:transition/>
</p:sldLayout>
</file>

<file path=ppt/slideLayouts/slideLayout32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036770553"/>
      </p:ext>
    </p:extLst>
  </p:cSld>
  <p:clrMapOvr>
    <a:masterClrMapping/>
  </p:clrMapOv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26856086"/>
      </p:ext>
    </p:extLst>
  </p:cSld>
  <p:clrMapOvr>
    <a:masterClrMapping/>
  </p:clrMapOvr>
  <p:transition/>
  <p:timing>
    <p:tnLst>
      <p:par>
        <p:cTn id="1" dur="indefinite" restart="never" nodeType="tmRoot"/>
      </p:par>
    </p:tnLst>
  </p:timing>
</p:sldLayout>
</file>

<file path=ppt/slideLayouts/slideLayout3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68619345"/>
      </p:ext>
    </p:extLst>
  </p:cSld>
  <p:clrMapOvr>
    <a:masterClrMapping/>
  </p:clrMapOvr>
  <p:transition/>
</p:sldLayout>
</file>

<file path=ppt/slideLayouts/slideLayout3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011896511"/>
      </p:ext>
    </p:extLst>
  </p:cSld>
  <p:clrMapOvr>
    <a:masterClrMapping/>
  </p:clrMapOvr>
  <p:transition/>
</p:sldLayout>
</file>

<file path=ppt/slideLayouts/slideLayout3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62037" y="1447205"/>
            <a:ext cx="3481388" cy="3695700"/>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5" y="1447205"/>
            <a:ext cx="3481388" cy="3695700"/>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05185013"/>
      </p:ext>
    </p:extLst>
  </p:cSld>
  <p:clrMapOvr>
    <a:masterClrMapping/>
  </p:clrMapOvr>
  <p:transition/>
</p:sldLayout>
</file>

<file path=ppt/slideLayouts/slideLayout3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34021231"/>
      </p:ext>
    </p:extLst>
  </p:cSld>
  <p:clrMapOvr>
    <a:masterClrMapping/>
  </p:clrMapOvr>
  <p:transition/>
</p:sldLayout>
</file>

<file path=ppt/slideLayouts/slideLayout3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242401833"/>
      </p:ext>
    </p:extLst>
  </p:cSld>
  <p:clrMapOvr>
    <a:masterClrMapping/>
  </p:clrMapOvr>
  <p:transition/>
</p:sldLayout>
</file>

<file path=ppt/slideLayouts/slideLayout3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1467522"/>
      </p:ext>
    </p:extLst>
  </p:cSld>
  <p:clrMapOvr>
    <a:masterClrMapping/>
  </p:clrMapOvr>
  <p:transition/>
</p:sldLayout>
</file>

<file path=ppt/slideLayouts/slideLayout3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091286911"/>
      </p:ext>
    </p:extLst>
  </p:cSld>
  <p:clrMapOvr>
    <a:masterClrMapping/>
  </p:clrMapOvr>
  <p:transition/>
</p:sldLayout>
</file>

<file path=ppt/slideLayouts/slideLayout3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3152489"/>
      </p:ext>
    </p:extLst>
  </p:cSld>
  <p:clrMapOvr>
    <a:masterClrMapping/>
  </p:clrMapOvr>
  <p:transition/>
</p:sldLayout>
</file>

<file path=ppt/slideLayouts/slideLayout3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95652836"/>
      </p:ext>
    </p:extLst>
  </p:cSld>
  <p:clrMapOvr>
    <a:masterClrMapping/>
  </p:clrMapOvr>
  <p:transition/>
</p:sldLayout>
</file>

<file path=ppt/slideLayouts/slideLayout3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19126"/>
            <a:ext cx="2057400" cy="45237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619126"/>
            <a:ext cx="6115050" cy="45237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92670039"/>
      </p:ext>
    </p:extLst>
  </p:cSld>
  <p:clrMapOvr>
    <a:masterClrMapping/>
  </p:clrMapOv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896796951"/>
      </p:ext>
    </p:extLst>
  </p:cSld>
  <p:clrMapOvr>
    <a:masterClrMapping/>
  </p:clrMapOvr>
  <p:transition/>
</p:sldLayout>
</file>

<file path=ppt/slideLayouts/slideLayout34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582367958"/>
      </p:ext>
    </p:extLst>
  </p:cSld>
  <p:clrMapOvr>
    <a:masterClrMapping/>
  </p:clrMapOvr>
  <p:transition/>
</p:sldLayout>
</file>

<file path=ppt/slideLayouts/slideLayout3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6496422"/>
      </p:ext>
    </p:extLst>
  </p:cSld>
  <p:clrMapOvr>
    <a:masterClrMapping/>
  </p:clrMapOvr>
  <p:transition/>
</p:sldLayout>
</file>

<file path=ppt/slideLayouts/slideLayout34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895789987"/>
      </p:ext>
    </p:extLst>
  </p:cSld>
  <p:clrMapOvr>
    <a:masterClrMapping/>
  </p:clrMapOvr>
  <p:transition/>
</p:sldLayout>
</file>

<file path=ppt/slideLayouts/slideLayout34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39669750"/>
      </p:ext>
    </p:extLst>
  </p:cSld>
  <p:clrMapOvr>
    <a:masterClrMapping/>
  </p:clrMapOvr>
  <p:transition/>
</p:sldLayout>
</file>

<file path=ppt/slideLayouts/slideLayout34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546540886"/>
      </p:ext>
    </p:extLst>
  </p:cSld>
  <p:clrMapOvr>
    <a:masterClrMapping/>
  </p:clrMapOvr>
  <p:transition/>
</p:sldLayout>
</file>

<file path=ppt/slideLayouts/slideLayout3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191325574"/>
      </p:ext>
    </p:extLst>
  </p:cSld>
  <p:clrMapOvr>
    <a:masterClrMapping/>
  </p:clrMapOvr>
  <p:transition/>
</p:sldLayout>
</file>

<file path=ppt/slideLayouts/slideLayout3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8368456"/>
      </p:ext>
    </p:extLst>
  </p:cSld>
  <p:clrMapOvr>
    <a:masterClrMapping/>
  </p:clrMapOvr>
  <p:transition/>
</p:sldLayout>
</file>

<file path=ppt/slideLayouts/slideLayout3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935782356"/>
      </p:ext>
    </p:extLst>
  </p:cSld>
  <p:clrMapOvr>
    <a:masterClrMapping/>
  </p:clrMapOvr>
  <p:transition/>
</p:sldLayout>
</file>

<file path=ppt/slideLayouts/slideLayout3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945236736"/>
      </p:ext>
    </p:extLst>
  </p:cSld>
  <p:clrMapOvr>
    <a:masterClrMapping/>
  </p:clrMapOvr>
  <p:transition/>
</p:sldLayout>
</file>

<file path=ppt/slideLayouts/slideLayout3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01747374"/>
      </p:ext>
    </p:extLst>
  </p:cSld>
  <p:clrMapOvr>
    <a:masterClrMapping/>
  </p:clrMapOv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17324943"/>
      </p:ext>
    </p:extLst>
  </p:cSld>
  <p:clrMapOvr>
    <a:masterClrMapping/>
  </p:clrMapOvr>
  <p:transition/>
</p:sldLayout>
</file>

<file path=ppt/slideLayouts/slideLayout35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63129"/>
            <a:ext cx="2057400" cy="433149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63129"/>
            <a:ext cx="6115050" cy="4331494"/>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08283152"/>
      </p:ext>
    </p:extLst>
  </p:cSld>
  <p:clrMapOvr>
    <a:masterClrMapping/>
  </p:clrMapOvr>
  <p:transition/>
</p:sldLayout>
</file>

<file path=ppt/slideLayouts/slideLayout35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023172425"/>
      </p:ext>
    </p:extLst>
  </p:cSld>
  <p:clrMapOvr>
    <a:masterClrMapping/>
  </p:clrMapOvr>
  <p:transition/>
</p:sldLayout>
</file>

<file path=ppt/slideLayouts/slideLayout35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07450913"/>
      </p:ext>
    </p:extLst>
  </p:cSld>
  <p:clrMapOvr>
    <a:masterClrMapping/>
  </p:clrMapOvr>
  <p:transition/>
</p:sldLayout>
</file>

<file path=ppt/slideLayouts/slideLayout35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1988601774"/>
      </p:ext>
    </p:extLst>
  </p:cSld>
  <p:clrMapOvr>
    <a:masterClrMapping/>
  </p:clrMapOvr>
  <p:transition/>
</p:sldLayout>
</file>

<file path=ppt/slideLayouts/slideLayout35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93225967"/>
      </p:ext>
    </p:extLst>
  </p:cSld>
  <p:clrMapOvr>
    <a:masterClrMapping/>
  </p:clrMapOvr>
  <p:transition/>
</p:sldLayout>
</file>

<file path=ppt/slideLayouts/slideLayout35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61776303"/>
      </p:ext>
    </p:extLst>
  </p:cSld>
  <p:clrMapOvr>
    <a:masterClrMapping/>
  </p:clrMapOvr>
  <p:transition/>
</p:sldLayout>
</file>

<file path=ppt/slideLayouts/slideLayout35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347356578"/>
      </p:ext>
    </p:extLst>
  </p:cSld>
  <p:clrMapOvr>
    <a:masterClrMapping/>
  </p:clrMapOvr>
  <p:transition/>
</p:sldLayout>
</file>

<file path=ppt/slideLayouts/slideLayout35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2776830"/>
      </p:ext>
    </p:extLst>
  </p:cSld>
  <p:clrMapOvr>
    <a:masterClrMapping/>
  </p:clrMapOvr>
  <p:transition/>
</p:sldLayout>
</file>

<file path=ppt/slideLayouts/slideLayout35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784887428"/>
      </p:ext>
    </p:extLst>
  </p:cSld>
  <p:clrMapOvr>
    <a:masterClrMapping/>
  </p:clrMapOvr>
  <p:transition/>
</p:sldLayout>
</file>

<file path=ppt/slideLayouts/slideLayout35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66767703"/>
      </p:ext>
    </p:extLst>
  </p:cSld>
  <p:clrMapOvr>
    <a:masterClrMapping/>
  </p:clrMapOvr>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30345400"/>
      </p:ext>
    </p:extLst>
  </p:cSld>
  <p:clrMapOvr>
    <a:masterClrMapping/>
  </p:clrMapOvr>
  <p:transition/>
</p:sldLayout>
</file>

<file path=ppt/slideLayouts/slideLayout36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72626254"/>
      </p:ext>
    </p:extLst>
  </p:cSld>
  <p:clrMapOvr>
    <a:masterClrMapping/>
  </p:clrMapOvr>
  <p:transition/>
</p:sldLayout>
</file>

<file path=ppt/slideLayouts/slideLayout36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2974" y="263129"/>
            <a:ext cx="2058591" cy="433149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63129"/>
            <a:ext cx="6118622" cy="4331494"/>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71843567"/>
      </p:ext>
    </p:extLst>
  </p:cSld>
  <p:clrMapOvr>
    <a:masterClrMapping/>
  </p:clrMapOvr>
  <p:transition/>
</p:sldLayout>
</file>

<file path=ppt/slideLayouts/slideLayout36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235297603"/>
      </p:ext>
    </p:extLst>
  </p:cSld>
  <p:clrMapOvr>
    <a:masterClrMapping/>
  </p:clrMapOvr>
  <p:transition/>
</p:sldLayout>
</file>

<file path=ppt/slideLayouts/slideLayout36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89081069"/>
      </p:ext>
    </p:extLst>
  </p:cSld>
  <p:clrMapOvr>
    <a:masterClrMapping/>
  </p:clrMapOvr>
  <p:transition/>
</p:sldLayout>
</file>

<file path=ppt/slideLayouts/slideLayout36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491602472"/>
      </p:ext>
    </p:extLst>
  </p:cSld>
  <p:clrMapOvr>
    <a:masterClrMapping/>
  </p:clrMapOvr>
  <p:transition/>
</p:sldLayout>
</file>

<file path=ppt/slideLayouts/slideLayout36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92807657"/>
      </p:ext>
    </p:extLst>
  </p:cSld>
  <p:clrMapOvr>
    <a:masterClrMapping/>
  </p:clrMapOvr>
  <p:transition/>
</p:sldLayout>
</file>

<file path=ppt/slideLayouts/slideLayout36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98017651"/>
      </p:ext>
    </p:extLst>
  </p:cSld>
  <p:clrMapOvr>
    <a:masterClrMapping/>
  </p:clrMapOvr>
  <p:transition/>
</p:sldLayout>
</file>

<file path=ppt/slideLayouts/slideLayout36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901151227"/>
      </p:ext>
    </p:extLst>
  </p:cSld>
  <p:clrMapOvr>
    <a:masterClrMapping/>
  </p:clrMapOvr>
  <p:transition/>
</p:sldLayout>
</file>

<file path=ppt/slideLayouts/slideLayout36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347821"/>
      </p:ext>
    </p:extLst>
  </p:cSld>
  <p:clrMapOvr>
    <a:masterClrMapping/>
  </p:clrMapOvr>
  <p:transition/>
</p:sldLayout>
</file>

<file path=ppt/slideLayouts/slideLayout36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793579457"/>
      </p:ext>
    </p:extLst>
  </p:cSld>
  <p:clrMapOvr>
    <a:masterClrMapping/>
  </p:clrMapOvr>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88410110"/>
      </p:ext>
    </p:extLst>
  </p:cSld>
  <p:clrMapOvr>
    <a:masterClrMapping/>
  </p:clrMapOvr>
  <p:transition/>
</p:sldLayout>
</file>

<file path=ppt/slideLayouts/slideLayout37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717643048"/>
      </p:ext>
    </p:extLst>
  </p:cSld>
  <p:clrMapOvr>
    <a:masterClrMapping/>
  </p:clrMapOvr>
  <p:transition/>
</p:sldLayout>
</file>

<file path=ppt/slideLayouts/slideLayout37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95181794"/>
      </p:ext>
    </p:extLst>
  </p:cSld>
  <p:clrMapOvr>
    <a:masterClrMapping/>
  </p:clrMapOvr>
  <p:transition/>
</p:sldLayout>
</file>

<file path=ppt/slideLayouts/slideLayout37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58367"/>
            <a:ext cx="2057400" cy="4336256"/>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58367"/>
            <a:ext cx="6115050" cy="4336256"/>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50793454"/>
      </p:ext>
    </p:extLst>
  </p:cSld>
  <p:clrMapOvr>
    <a:masterClrMapping/>
  </p:clrMapOvr>
  <p:transition/>
</p:sldLayout>
</file>

<file path=ppt/slideLayouts/slideLayout37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402088709"/>
      </p:ext>
    </p:extLst>
  </p:cSld>
  <p:clrMapOvr>
    <a:masterClrMapping/>
  </p:clrMapOvr>
  <p:transition/>
</p:sldLayout>
</file>

<file path=ppt/slideLayouts/slideLayout37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39471864"/>
      </p:ext>
    </p:extLst>
  </p:cSld>
  <p:clrMapOvr>
    <a:masterClrMapping/>
  </p:clrMapOvr>
  <p:transition/>
</p:sldLayout>
</file>

<file path=ppt/slideLayouts/slideLayout37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32666282"/>
      </p:ext>
    </p:extLst>
  </p:cSld>
  <p:clrMapOvr>
    <a:masterClrMapping/>
  </p:clrMapOvr>
  <p:transition/>
</p:sldLayout>
</file>

<file path=ppt/slideLayouts/slideLayout37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67484596"/>
      </p:ext>
    </p:extLst>
  </p:cSld>
  <p:clrMapOvr>
    <a:masterClrMapping/>
  </p:clrMapOvr>
  <p:transition/>
</p:sldLayout>
</file>

<file path=ppt/slideLayouts/slideLayout37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89111531"/>
      </p:ext>
    </p:extLst>
  </p:cSld>
  <p:clrMapOvr>
    <a:masterClrMapping/>
  </p:clrMapOvr>
  <p:transition/>
</p:sldLayout>
</file>

<file path=ppt/slideLayouts/slideLayout37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001531505"/>
      </p:ext>
    </p:extLst>
  </p:cSld>
  <p:clrMapOvr>
    <a:masterClrMapping/>
  </p:clrMapOvr>
  <p:transition/>
</p:sldLayout>
</file>

<file path=ppt/slideLayouts/slideLayout37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0504886"/>
      </p:ext>
    </p:extLst>
  </p:cSld>
  <p:clrMapOvr>
    <a:masterClrMapping/>
  </p:clrMapOvr>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51300459"/>
      </p:ext>
    </p:extLst>
  </p:cSld>
  <p:clrMapOvr>
    <a:masterClrMapping/>
  </p:clrMapOvr>
  <p:transition/>
</p:sldLayout>
</file>

<file path=ppt/slideLayouts/slideLayout38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691038278"/>
      </p:ext>
    </p:extLst>
  </p:cSld>
  <p:clrMapOvr>
    <a:masterClrMapping/>
  </p:clrMapOvr>
  <p:transition/>
</p:sldLayout>
</file>

<file path=ppt/slideLayouts/slideLayout38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815746907"/>
      </p:ext>
    </p:extLst>
  </p:cSld>
  <p:clrMapOvr>
    <a:masterClrMapping/>
  </p:clrMapOvr>
  <p:transition/>
</p:sldLayout>
</file>

<file path=ppt/slideLayouts/slideLayout38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83843282"/>
      </p:ext>
    </p:extLst>
  </p:cSld>
  <p:clrMapOvr>
    <a:masterClrMapping/>
  </p:clrMapOvr>
  <p:transition/>
</p:sldLayout>
</file>

<file path=ppt/slideLayouts/slideLayout38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200151"/>
            <a:ext cx="2057400" cy="339447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611505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2398628"/>
      </p:ext>
    </p:extLst>
  </p:cSld>
  <p:clrMapOvr>
    <a:masterClrMapping/>
  </p:clrMapOvr>
  <p:transition/>
</p:sldLayout>
</file>

<file path=ppt/slideLayouts/slideLayout38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206499359"/>
      </p:ext>
    </p:extLst>
  </p:cSld>
  <p:clrMapOvr>
    <a:masterClrMapping/>
  </p:clrMapOvr>
  <p:transition/>
</p:sldLayout>
</file>

<file path=ppt/slideLayouts/slideLayout38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88677337"/>
      </p:ext>
    </p:extLst>
  </p:cSld>
  <p:clrMapOvr>
    <a:masterClrMapping/>
  </p:clrMapOvr>
  <p:transition/>
</p:sldLayout>
</file>

<file path=ppt/slideLayouts/slideLayout38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143592787"/>
      </p:ext>
    </p:extLst>
  </p:cSld>
  <p:clrMapOvr>
    <a:masterClrMapping/>
  </p:clrMapOvr>
  <p:transition/>
</p:sldLayout>
</file>

<file path=ppt/slideLayouts/slideLayout38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03962920"/>
      </p:ext>
    </p:extLst>
  </p:cSld>
  <p:clrMapOvr>
    <a:masterClrMapping/>
  </p:clrMapOvr>
  <p:transition/>
</p:sldLayout>
</file>

<file path=ppt/slideLayouts/slideLayout38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71305238"/>
      </p:ext>
    </p:extLst>
  </p:cSld>
  <p:clrMapOvr>
    <a:masterClrMapping/>
  </p:clrMapOvr>
  <p:transition/>
</p:sldLayout>
</file>

<file path=ppt/slideLayouts/slideLayout38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065767042"/>
      </p:ext>
    </p:extLst>
  </p:cSld>
  <p:clrMapOvr>
    <a:masterClrMapping/>
  </p:clrMapOvr>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619157410"/>
      </p:ext>
    </p:extLst>
  </p:cSld>
  <p:clrMapOvr>
    <a:masterClrMapping/>
  </p:clrMapOvr>
  <p:transition/>
</p:sldLayout>
</file>

<file path=ppt/slideLayouts/slideLayout39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6276056"/>
      </p:ext>
    </p:extLst>
  </p:cSld>
  <p:clrMapOvr>
    <a:masterClrMapping/>
  </p:clrMapOvr>
  <p:transition/>
</p:sldLayout>
</file>

<file path=ppt/slideLayouts/slideLayout39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234654488"/>
      </p:ext>
    </p:extLst>
  </p:cSld>
  <p:clrMapOvr>
    <a:masterClrMapping/>
  </p:clrMapOvr>
  <p:transition/>
</p:sldLayout>
</file>

<file path=ppt/slideLayouts/slideLayout39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587219218"/>
      </p:ext>
    </p:extLst>
  </p:cSld>
  <p:clrMapOvr>
    <a:masterClrMapping/>
  </p:clrMapOvr>
  <p:transition/>
</p:sldLayout>
</file>

<file path=ppt/slideLayouts/slideLayout39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11232457"/>
      </p:ext>
    </p:extLst>
  </p:cSld>
  <p:clrMapOvr>
    <a:masterClrMapping/>
  </p:clrMapOvr>
  <p:transition/>
</p:sldLayout>
</file>

<file path=ppt/slideLayouts/slideLayout39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200151"/>
            <a:ext cx="2057400" cy="339447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611505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01880372"/>
      </p:ext>
    </p:extLst>
  </p:cSld>
  <p:clrMapOvr>
    <a:masterClrMapping/>
  </p:clrMapOvr>
  <p:transition/>
</p:sldLayout>
</file>

<file path=ppt/slideLayouts/slideLayout39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420308301"/>
      </p:ext>
    </p:extLst>
  </p:cSld>
  <p:clrMapOvr>
    <a:masterClrMapping/>
  </p:clrMapOvr>
  <p:transition/>
</p:sldLayout>
</file>

<file path=ppt/slideLayouts/slideLayout39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25673961"/>
      </p:ext>
    </p:extLst>
  </p:cSld>
  <p:clrMapOvr>
    <a:masterClrMapping/>
  </p:clrMapOvr>
  <p:transition/>
</p:sldLayout>
</file>

<file path=ppt/slideLayouts/slideLayout39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4286154350"/>
      </p:ext>
    </p:extLst>
  </p:cSld>
  <p:clrMapOvr>
    <a:masterClrMapping/>
  </p:clrMapOvr>
  <p:transition/>
</p:sldLayout>
</file>

<file path=ppt/slideLayouts/slideLayout39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48461671"/>
      </p:ext>
    </p:extLst>
  </p:cSld>
  <p:clrMapOvr>
    <a:masterClrMapping/>
  </p:clrMapOvr>
  <p:transition/>
</p:sldLayout>
</file>

<file path=ppt/slideLayouts/slideLayout39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18811736"/>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7_Two Content">
    <p:spTree>
      <p:nvGrpSpPr>
        <p:cNvPr id="1" name=""/>
        <p:cNvGrpSpPr/>
        <p:nvPr/>
      </p:nvGrpSpPr>
      <p:grpSpPr>
        <a:xfrm>
          <a:off x="0" y="0"/>
          <a:ext cx="0" cy="0"/>
          <a:chOff x="0" y="0"/>
          <a:chExt cx="0" cy="0"/>
        </a:xfrm>
      </p:grpSpPr>
      <p:cxnSp>
        <p:nvCxnSpPr>
          <p:cNvPr id="8" name="Straight Connector 7"/>
          <p:cNvCxnSpPr/>
          <p:nvPr/>
        </p:nvCxnSpPr>
        <p:spPr>
          <a:xfrm>
            <a:off x="266700" y="742950"/>
            <a:ext cx="857250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hasCustomPrompt="1"/>
          </p:nvPr>
        </p:nvSpPr>
        <p:spPr>
          <a:xfrm>
            <a:off x="266700" y="152400"/>
            <a:ext cx="7048500" cy="590550"/>
          </a:xfrm>
        </p:spPr>
        <p:txBody>
          <a:bodyPr anchor="b">
            <a:normAutofit/>
          </a:bodyPr>
          <a:lstStyle>
            <a:lvl1pPr algn="l">
              <a:defRPr sz="2400" b="0" i="0">
                <a:solidFill>
                  <a:srgbClr val="3186C7"/>
                </a:solidFill>
                <a:latin typeface="Helvetica Light"/>
                <a:cs typeface="Helvetica Light"/>
              </a:defRPr>
            </a:lvl1pPr>
          </a:lstStyle>
          <a:p>
            <a:r>
              <a:rPr lang="en-US" dirty="0" smtClean="0"/>
              <a:t>Title Goes Here</a:t>
            </a:r>
            <a:endParaRPr lang="en-US" dirty="0"/>
          </a:p>
        </p:txBody>
      </p:sp>
    </p:spTree>
    <p:extLst>
      <p:ext uri="{BB962C8B-B14F-4D97-AF65-F5344CB8AC3E}">
        <p14:creationId xmlns:p14="http://schemas.microsoft.com/office/powerpoint/2010/main" val="4133303305"/>
      </p:ext>
    </p:extLst>
  </p:cSld>
  <p:clrMapOvr>
    <a:masterClrMapping/>
  </p:clrMapOvr>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195935929"/>
      </p:ext>
    </p:extLst>
  </p:cSld>
  <p:clrMapOvr>
    <a:masterClrMapping/>
  </p:clrMapOvr>
  <p:transition/>
</p:sldLayout>
</file>

<file path=ppt/slideLayouts/slideLayout40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147490422"/>
      </p:ext>
    </p:extLst>
  </p:cSld>
  <p:clrMapOvr>
    <a:masterClrMapping/>
  </p:clrMapOvr>
  <p:transition/>
</p:sldLayout>
</file>

<file path=ppt/slideLayouts/slideLayout40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9831232"/>
      </p:ext>
    </p:extLst>
  </p:cSld>
  <p:clrMapOvr>
    <a:masterClrMapping/>
  </p:clrMapOvr>
  <p:transition/>
</p:sldLayout>
</file>

<file path=ppt/slideLayouts/slideLayout40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710085536"/>
      </p:ext>
    </p:extLst>
  </p:cSld>
  <p:clrMapOvr>
    <a:masterClrMapping/>
  </p:clrMapOvr>
  <p:transition/>
</p:sldLayout>
</file>

<file path=ppt/slideLayouts/slideLayout40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344124975"/>
      </p:ext>
    </p:extLst>
  </p:cSld>
  <p:clrMapOvr>
    <a:masterClrMapping/>
  </p:clrMapOvr>
  <p:transition/>
</p:sldLayout>
</file>

<file path=ppt/slideLayouts/slideLayout40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56764697"/>
      </p:ext>
    </p:extLst>
  </p:cSld>
  <p:clrMapOvr>
    <a:masterClrMapping/>
  </p:clrMapOvr>
  <p:transition/>
</p:sldLayout>
</file>

<file path=ppt/slideLayouts/slideLayout40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66143"/>
            <a:ext cx="2057400" cy="40284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566143"/>
            <a:ext cx="6115050" cy="4028480"/>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578753154"/>
      </p:ext>
    </p:extLst>
  </p:cSld>
  <p:clrMapOvr>
    <a:masterClrMapping/>
  </p:clrMapOvr>
  <p:transition/>
</p:sldLayout>
</file>

<file path=ppt/slideLayouts/slideLayout40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626038372"/>
      </p:ext>
    </p:extLst>
  </p:cSld>
  <p:clrMapOvr>
    <a:masterClrMapping/>
  </p:clrMapOvr>
  <p:transition/>
</p:sldLayout>
</file>

<file path=ppt/slideLayouts/slideLayout40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56709657"/>
      </p:ext>
    </p:extLst>
  </p:cSld>
  <p:clrMapOvr>
    <a:masterClrMapping/>
  </p:clrMapOvr>
  <p:transition/>
</p:sldLayout>
</file>

<file path=ppt/slideLayouts/slideLayout40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280189733"/>
      </p:ext>
    </p:extLst>
  </p:cSld>
  <p:clrMapOvr>
    <a:masterClrMapping/>
  </p:clrMapOvr>
  <p:transition/>
</p:sldLayout>
</file>

<file path=ppt/slideLayouts/slideLayout40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969205197"/>
      </p:ext>
    </p:extLst>
  </p:cSld>
  <p:clrMapOvr>
    <a:masterClrMapping/>
  </p:clrMapOvr>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39423180"/>
      </p:ext>
    </p:extLst>
  </p:cSld>
  <p:clrMapOvr>
    <a:masterClrMapping/>
  </p:clrMapOvr>
  <p:transition/>
</p:sldLayout>
</file>

<file path=ppt/slideLayouts/slideLayout4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30281521"/>
      </p:ext>
    </p:extLst>
  </p:cSld>
  <p:clrMapOvr>
    <a:masterClrMapping/>
  </p:clrMapOvr>
  <p:transition/>
</p:sldLayout>
</file>

<file path=ppt/slideLayouts/slideLayout4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905053013"/>
      </p:ext>
    </p:extLst>
  </p:cSld>
  <p:clrMapOvr>
    <a:masterClrMapping/>
  </p:clrMapOvr>
  <p:transition/>
</p:sldLayout>
</file>

<file path=ppt/slideLayouts/slideLayout4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1015945"/>
      </p:ext>
    </p:extLst>
  </p:cSld>
  <p:clrMapOvr>
    <a:masterClrMapping/>
  </p:clrMapOvr>
  <p:transition/>
</p:sldLayout>
</file>

<file path=ppt/slideLayouts/slideLayout4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429092329"/>
      </p:ext>
    </p:extLst>
  </p:cSld>
  <p:clrMapOvr>
    <a:masterClrMapping/>
  </p:clrMapOvr>
  <p:transition/>
</p:sldLayout>
</file>

<file path=ppt/slideLayouts/slideLayout4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020459005"/>
      </p:ext>
    </p:extLst>
  </p:cSld>
  <p:clrMapOvr>
    <a:masterClrMapping/>
  </p:clrMapOvr>
  <p:transition/>
</p:sldLayout>
</file>

<file path=ppt/slideLayouts/slideLayout4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9434807"/>
      </p:ext>
    </p:extLst>
  </p:cSld>
  <p:clrMapOvr>
    <a:masterClrMapping/>
  </p:clrMapOvr>
  <p:transition/>
</p:sldLayout>
</file>

<file path=ppt/slideLayouts/slideLayout4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66143"/>
            <a:ext cx="2057400" cy="40284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566143"/>
            <a:ext cx="6115050" cy="4028480"/>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76485332"/>
      </p:ext>
    </p:extLst>
  </p:cSld>
  <p:clrMapOvr>
    <a:masterClrMapping/>
  </p:clrMapOvr>
  <p:transition/>
</p:sldLayout>
</file>

<file path=ppt/slideLayouts/slideLayout4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945030081"/>
      </p:ext>
    </p:extLst>
  </p:cSld>
  <p:clrMapOvr>
    <a:masterClrMapping/>
  </p:clrMapOvr>
  <p:transition/>
</p:sldLayout>
</file>

<file path=ppt/slideLayouts/slideLayout4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08321752"/>
      </p:ext>
    </p:extLst>
  </p:cSld>
  <p:clrMapOvr>
    <a:masterClrMapping/>
  </p:clrMapOvr>
  <p:transition/>
</p:sldLayout>
</file>

<file path=ppt/slideLayouts/slideLayout4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4015755630"/>
      </p:ext>
    </p:extLst>
  </p:cSld>
  <p:clrMapOvr>
    <a:masterClrMapping/>
  </p:clrMapOvr>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50236" y="1170385"/>
            <a:ext cx="2096691" cy="34242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58378" y="1170385"/>
            <a:ext cx="6234708" cy="3424238"/>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13168476"/>
      </p:ext>
    </p:extLst>
  </p:cSld>
  <p:clrMapOvr>
    <a:masterClrMapping/>
  </p:clrMapOvr>
  <p:transition/>
</p:sldLayout>
</file>

<file path=ppt/slideLayouts/slideLayout4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630765791"/>
      </p:ext>
    </p:extLst>
  </p:cSld>
  <p:clrMapOvr>
    <a:masterClrMapping/>
  </p:clrMapOvr>
  <p:transition/>
</p:sldLayout>
</file>

<file path=ppt/slideLayouts/slideLayout4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53401657"/>
      </p:ext>
    </p:extLst>
  </p:cSld>
  <p:clrMapOvr>
    <a:masterClrMapping/>
  </p:clrMapOvr>
  <p:transition/>
</p:sldLayout>
</file>

<file path=ppt/slideLayouts/slideLayout4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818781841"/>
      </p:ext>
    </p:extLst>
  </p:cSld>
  <p:clrMapOvr>
    <a:masterClrMapping/>
  </p:clrMapOvr>
  <p:transition/>
</p:sldLayout>
</file>

<file path=ppt/slideLayouts/slideLayout4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574375"/>
      </p:ext>
    </p:extLst>
  </p:cSld>
  <p:clrMapOvr>
    <a:masterClrMapping/>
  </p:clrMapOvr>
  <p:transition/>
</p:sldLayout>
</file>

<file path=ppt/slideLayouts/slideLayout4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067030558"/>
      </p:ext>
    </p:extLst>
  </p:cSld>
  <p:clrMapOvr>
    <a:masterClrMapping/>
  </p:clrMapOvr>
  <p:transition/>
</p:sldLayout>
</file>

<file path=ppt/slideLayouts/slideLayout4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637973693"/>
      </p:ext>
    </p:extLst>
  </p:cSld>
  <p:clrMapOvr>
    <a:masterClrMapping/>
  </p:clrMapOvr>
  <p:transition/>
</p:sldLayout>
</file>

<file path=ppt/slideLayouts/slideLayout4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3299919"/>
      </p:ext>
    </p:extLst>
  </p:cSld>
  <p:clrMapOvr>
    <a:masterClrMapping/>
  </p:clrMapOvr>
  <p:transition/>
</p:sldLayout>
</file>

<file path=ppt/slideLayouts/slideLayout4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66143"/>
            <a:ext cx="2057400" cy="40284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566143"/>
            <a:ext cx="6115050" cy="4028480"/>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675248266"/>
      </p:ext>
    </p:extLst>
  </p:cSld>
  <p:clrMapOvr>
    <a:masterClrMapping/>
  </p:clrMapOvr>
  <p:transition/>
</p:sldLayout>
</file>

<file path=ppt/slideLayouts/slideLayout42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897668269"/>
      </p:ext>
    </p:extLst>
  </p:cSld>
  <p:clrMapOvr>
    <a:masterClrMapping/>
  </p:clrMapOvr>
  <p:transition/>
</p:sldLayout>
</file>

<file path=ppt/slideLayouts/slideLayout42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74434888"/>
      </p:ext>
    </p:extLst>
  </p:cSld>
  <p:clrMapOvr>
    <a:masterClrMapping/>
  </p:clrMapOvr>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297755120"/>
      </p:ext>
    </p:extLst>
  </p:cSld>
  <p:clrMapOvr>
    <a:masterClrMapping/>
  </p:clrMapOvr>
  <p:transition/>
</p:sldLayout>
</file>

<file path=ppt/slideLayouts/slideLayout43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244733515"/>
      </p:ext>
    </p:extLst>
  </p:cSld>
  <p:clrMapOvr>
    <a:masterClrMapping/>
  </p:clrMapOvr>
  <p:transition/>
</p:sldLayout>
</file>

<file path=ppt/slideLayouts/slideLayout43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437336" y="2183012"/>
            <a:ext cx="2702719" cy="243542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203" y="2183012"/>
            <a:ext cx="2703314" cy="243542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53235079"/>
      </p:ext>
    </p:extLst>
  </p:cSld>
  <p:clrMapOvr>
    <a:masterClrMapping/>
  </p:clrMapOvr>
  <p:transition/>
</p:sldLayout>
</file>

<file path=ppt/slideLayouts/slideLayout43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2231990"/>
      </p:ext>
    </p:extLst>
  </p:cSld>
  <p:clrMapOvr>
    <a:masterClrMapping/>
  </p:clrMapOvr>
  <p:transition/>
</p:sldLayout>
</file>

<file path=ppt/slideLayouts/slideLayout43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47025412"/>
      </p:ext>
    </p:extLst>
  </p:cSld>
  <p:clrMapOvr>
    <a:masterClrMapping/>
  </p:clrMapOvr>
  <p:transition/>
</p:sldLayout>
</file>

<file path=ppt/slideLayouts/slideLayout43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4809805"/>
      </p:ext>
    </p:extLst>
  </p:cSld>
  <p:clrMapOvr>
    <a:masterClrMapping/>
  </p:clrMapOvr>
  <p:transition/>
</p:sldLayout>
</file>

<file path=ppt/slideLayouts/slideLayout43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399645273"/>
      </p:ext>
    </p:extLst>
  </p:cSld>
  <p:clrMapOvr>
    <a:masterClrMapping/>
  </p:clrMapOvr>
  <p:transition/>
</p:sldLayout>
</file>

<file path=ppt/slideLayouts/slideLayout43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806398460"/>
      </p:ext>
    </p:extLst>
  </p:cSld>
  <p:clrMapOvr>
    <a:masterClrMapping/>
  </p:clrMapOvr>
  <p:transition/>
</p:sldLayout>
</file>

<file path=ppt/slideLayouts/slideLayout43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63664595"/>
      </p:ext>
    </p:extLst>
  </p:cSld>
  <p:clrMapOvr>
    <a:masterClrMapping/>
  </p:clrMapOvr>
  <p:transition/>
</p:sldLayout>
</file>

<file path=ppt/slideLayouts/slideLayout43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504509" y="1574603"/>
            <a:ext cx="1396008" cy="304383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314700" y="1574603"/>
            <a:ext cx="4132659" cy="30438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35728580"/>
      </p:ext>
    </p:extLst>
  </p:cSld>
  <p:clrMapOvr>
    <a:masterClrMapping/>
  </p:clrMapOvr>
  <p:transition/>
</p:sldLayout>
</file>

<file path=ppt/slideLayouts/slideLayout43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584111071"/>
      </p:ext>
    </p:extLst>
  </p:cSld>
  <p:clrMapOvr>
    <a:masterClrMapping/>
  </p:clrMapOvr>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22461142"/>
      </p:ext>
    </p:extLst>
  </p:cSld>
  <p:clrMapOvr>
    <a:masterClrMapping/>
  </p:clrMapOvr>
  <p:transition/>
</p:sldLayout>
</file>

<file path=ppt/slideLayouts/slideLayout44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71720444"/>
      </p:ext>
    </p:extLst>
  </p:cSld>
  <p:clrMapOvr>
    <a:masterClrMapping/>
  </p:clrMapOvr>
  <p:transition/>
</p:sldLayout>
</file>

<file path=ppt/slideLayouts/slideLayout44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5437666"/>
      </p:ext>
    </p:extLst>
  </p:cSld>
  <p:clrMapOvr>
    <a:masterClrMapping/>
  </p:clrMapOvr>
  <p:transition/>
</p:sldLayout>
</file>

<file path=ppt/slideLayouts/slideLayout44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437336" y="2183012"/>
            <a:ext cx="2702719" cy="243542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203" y="2183012"/>
            <a:ext cx="2703314" cy="243542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91038024"/>
      </p:ext>
    </p:extLst>
  </p:cSld>
  <p:clrMapOvr>
    <a:masterClrMapping/>
  </p:clrMapOvr>
  <p:transition/>
</p:sldLayout>
</file>

<file path=ppt/slideLayouts/slideLayout44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98520701"/>
      </p:ext>
    </p:extLst>
  </p:cSld>
  <p:clrMapOvr>
    <a:masterClrMapping/>
  </p:clrMapOvr>
  <p:transition/>
</p:sldLayout>
</file>

<file path=ppt/slideLayouts/slideLayout44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928796414"/>
      </p:ext>
    </p:extLst>
  </p:cSld>
  <p:clrMapOvr>
    <a:masterClrMapping/>
  </p:clrMapOvr>
  <p:transition/>
</p:sldLayout>
</file>

<file path=ppt/slideLayouts/slideLayout44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8591387"/>
      </p:ext>
    </p:extLst>
  </p:cSld>
  <p:clrMapOvr>
    <a:masterClrMapping/>
  </p:clrMapOvr>
  <p:transition/>
</p:sldLayout>
</file>

<file path=ppt/slideLayouts/slideLayout44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972399986"/>
      </p:ext>
    </p:extLst>
  </p:cSld>
  <p:clrMapOvr>
    <a:masterClrMapping/>
  </p:clrMapOvr>
  <p:transition/>
</p:sldLayout>
</file>

<file path=ppt/slideLayouts/slideLayout44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164566838"/>
      </p:ext>
    </p:extLst>
  </p:cSld>
  <p:clrMapOvr>
    <a:masterClrMapping/>
  </p:clrMapOvr>
  <p:transition/>
</p:sldLayout>
</file>

<file path=ppt/slideLayouts/slideLayout44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4066586"/>
      </p:ext>
    </p:extLst>
  </p:cSld>
  <p:clrMapOvr>
    <a:masterClrMapping/>
  </p:clrMapOvr>
  <p:transition/>
</p:sldLayout>
</file>

<file path=ppt/slideLayouts/slideLayout44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504509" y="1574603"/>
            <a:ext cx="1396008" cy="304383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314700" y="1574603"/>
            <a:ext cx="4132659" cy="30438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34375829"/>
      </p:ext>
    </p:extLst>
  </p:cSld>
  <p:clrMapOvr>
    <a:masterClrMapping/>
  </p:clrMapOvr>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939667542"/>
      </p:ext>
    </p:extLst>
  </p:cSld>
  <p:clrMapOvr>
    <a:masterClrMapping/>
  </p:clrMapOvr>
  <p:transition/>
</p:sldLayout>
</file>

<file path=ppt/slideLayouts/slideLayout45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93620169"/>
      </p:ext>
    </p:extLst>
  </p:cSld>
  <p:clrMapOvr>
    <a:masterClrMapping/>
  </p:clrMapOvr>
  <p:transition/>
</p:sldLayout>
</file>

<file path=ppt/slideLayouts/slideLayout45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85529048"/>
      </p:ext>
    </p:extLst>
  </p:cSld>
  <p:clrMapOvr>
    <a:masterClrMapping/>
  </p:clrMapOvr>
  <p:transition/>
</p:sldLayout>
</file>

<file path=ppt/slideLayouts/slideLayout45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708234038"/>
      </p:ext>
    </p:extLst>
  </p:cSld>
  <p:clrMapOvr>
    <a:masterClrMapping/>
  </p:clrMapOvr>
  <p:transition/>
</p:sldLayout>
</file>

<file path=ppt/slideLayouts/slideLayout45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510231624"/>
      </p:ext>
    </p:extLst>
  </p:cSld>
  <p:clrMapOvr>
    <a:masterClrMapping/>
  </p:clrMapOvr>
  <p:transition/>
</p:sldLayout>
</file>

<file path=ppt/slideLayouts/slideLayout45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9539458"/>
      </p:ext>
    </p:extLst>
  </p:cSld>
  <p:clrMapOvr>
    <a:masterClrMapping/>
  </p:clrMapOvr>
  <p:transition/>
</p:sldLayout>
</file>

<file path=ppt/slideLayouts/slideLayout45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586796823"/>
      </p:ext>
    </p:extLst>
  </p:cSld>
  <p:clrMapOvr>
    <a:masterClrMapping/>
  </p:clrMapOvr>
  <p:transition/>
</p:sldLayout>
</file>

<file path=ppt/slideLayouts/slideLayout45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9022843"/>
      </p:ext>
    </p:extLst>
  </p:cSld>
  <p:clrMapOvr>
    <a:masterClrMapping/>
  </p:clrMapOvr>
  <p:transition/>
</p:sldLayout>
</file>

<file path=ppt/slideLayouts/slideLayout45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602783729"/>
      </p:ext>
    </p:extLst>
  </p:cSld>
  <p:clrMapOvr>
    <a:masterClrMapping/>
  </p:clrMapOvr>
  <p:transition/>
</p:sldLayout>
</file>

<file path=ppt/slideLayouts/slideLayout45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621235564"/>
      </p:ext>
    </p:extLst>
  </p:cSld>
  <p:clrMapOvr>
    <a:masterClrMapping/>
  </p:clrMapOvr>
  <p:transition/>
</p:sldLayout>
</file>

<file path=ppt/slideLayouts/slideLayout45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71797458"/>
      </p:ext>
    </p:extLst>
  </p:cSld>
  <p:clrMapOvr>
    <a:masterClrMapping/>
  </p:clrMapOvr>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42964" y="1028106"/>
            <a:ext cx="3700463" cy="406241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028106"/>
            <a:ext cx="3700463" cy="406241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51078234"/>
      </p:ext>
    </p:extLst>
  </p:cSld>
  <p:clrMapOvr>
    <a:masterClrMapping/>
  </p:clrMapOvr>
  <p:transition/>
</p:sldLayout>
</file>

<file path=ppt/slideLayouts/slideLayout46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06196" y="924521"/>
            <a:ext cx="2082998" cy="3670101"/>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924521"/>
            <a:ext cx="6191846" cy="3670101"/>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48881178"/>
      </p:ext>
    </p:extLst>
  </p:cSld>
  <p:clrMapOvr>
    <a:masterClrMapping/>
  </p:clrMapOvr>
  <p:transition/>
</p:sldLayout>
</file>

<file path=ppt/slideLayouts/slideLayout46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796547353"/>
      </p:ext>
    </p:extLst>
  </p:cSld>
  <p:clrMapOvr>
    <a:masterClrMapping/>
  </p:clrMapOvr>
  <p:transition/>
</p:sldLayout>
</file>

<file path=ppt/slideLayouts/slideLayout46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90070104"/>
      </p:ext>
    </p:extLst>
  </p:cSld>
  <p:clrMapOvr>
    <a:masterClrMapping/>
  </p:clrMapOvr>
  <p:transition/>
</p:sldLayout>
</file>

<file path=ppt/slideLayouts/slideLayout46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038262337"/>
      </p:ext>
    </p:extLst>
  </p:cSld>
  <p:clrMapOvr>
    <a:masterClrMapping/>
  </p:clrMapOvr>
  <p:transition/>
</p:sldLayout>
</file>

<file path=ppt/slideLayouts/slideLayout46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75617" y="2144316"/>
            <a:ext cx="2748558" cy="2397324"/>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981325" y="2144316"/>
            <a:ext cx="2748558" cy="2397324"/>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52896068"/>
      </p:ext>
    </p:extLst>
  </p:cSld>
  <p:clrMapOvr>
    <a:masterClrMapping/>
  </p:clrMapOvr>
  <p:transition/>
</p:sldLayout>
</file>

<file path=ppt/slideLayouts/slideLayout46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5108176"/>
      </p:ext>
    </p:extLst>
  </p:cSld>
  <p:clrMapOvr>
    <a:masterClrMapping/>
  </p:clrMapOvr>
  <p:transition/>
</p:sldLayout>
</file>

<file path=ppt/slideLayouts/slideLayout46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58485766"/>
      </p:ext>
    </p:extLst>
  </p:cSld>
  <p:clrMapOvr>
    <a:masterClrMapping/>
  </p:clrMapOvr>
  <p:transition/>
</p:sldLayout>
</file>

<file path=ppt/slideLayouts/slideLayout46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1497618"/>
      </p:ext>
    </p:extLst>
  </p:cSld>
  <p:clrMapOvr>
    <a:masterClrMapping/>
  </p:clrMapOvr>
  <p:transition/>
</p:sldLayout>
</file>

<file path=ppt/slideLayouts/slideLayout46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860367138"/>
      </p:ext>
    </p:extLst>
  </p:cSld>
  <p:clrMapOvr>
    <a:masterClrMapping/>
  </p:clrMapOvr>
  <p:transition/>
</p:sldLayout>
</file>

<file path=ppt/slideLayouts/slideLayout46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579451405"/>
      </p:ext>
    </p:extLst>
  </p:cSld>
  <p:clrMapOvr>
    <a:masterClrMapping/>
  </p:clrMapOvr>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66043730"/>
      </p:ext>
    </p:extLst>
  </p:cSld>
  <p:clrMapOvr>
    <a:masterClrMapping/>
  </p:clrMapOvr>
  <p:transition/>
</p:sldLayout>
</file>

<file path=ppt/slideLayouts/slideLayout47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83373350"/>
      </p:ext>
    </p:extLst>
  </p:cSld>
  <p:clrMapOvr>
    <a:masterClrMapping/>
  </p:clrMapOvr>
  <p:transition/>
</p:sldLayout>
</file>

<file path=ppt/slideLayouts/slideLayout47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341616" y="1676995"/>
            <a:ext cx="1388269" cy="2864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75620" y="1676995"/>
            <a:ext cx="4108847" cy="2864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18600939"/>
      </p:ext>
    </p:extLst>
  </p:cSld>
  <p:clrMapOvr>
    <a:masterClrMapping/>
  </p:clrMapOvr>
  <p:transition/>
</p:sldLayout>
</file>

<file path=ppt/slideLayouts/slideLayout47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499030872"/>
      </p:ext>
    </p:extLst>
  </p:cSld>
  <p:clrMapOvr>
    <a:masterClrMapping/>
  </p:clrMapOvr>
  <p:transition/>
</p:sldLayout>
</file>

<file path=ppt/slideLayouts/slideLayout47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17278793"/>
      </p:ext>
    </p:extLst>
  </p:cSld>
  <p:clrMapOvr>
    <a:masterClrMapping/>
  </p:clrMapOvr>
  <p:transition/>
</p:sldLayout>
</file>

<file path=ppt/slideLayouts/slideLayout47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1148035791"/>
      </p:ext>
    </p:extLst>
  </p:cSld>
  <p:clrMapOvr>
    <a:masterClrMapping/>
  </p:clrMapOvr>
  <p:transition/>
</p:sldLayout>
</file>

<file path=ppt/slideLayouts/slideLayout47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42964" y="1028106"/>
            <a:ext cx="3700463" cy="406241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028106"/>
            <a:ext cx="3700463" cy="406241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396371714"/>
      </p:ext>
    </p:extLst>
  </p:cSld>
  <p:clrMapOvr>
    <a:masterClrMapping/>
  </p:clrMapOvr>
  <p:transition/>
</p:sldLayout>
</file>

<file path=ppt/slideLayouts/slideLayout47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18191306"/>
      </p:ext>
    </p:extLst>
  </p:cSld>
  <p:clrMapOvr>
    <a:masterClrMapping/>
  </p:clrMapOvr>
  <p:transition/>
</p:sldLayout>
</file>

<file path=ppt/slideLayouts/slideLayout47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612094750"/>
      </p:ext>
    </p:extLst>
  </p:cSld>
  <p:clrMapOvr>
    <a:masterClrMapping/>
  </p:clrMapOvr>
  <p:transition/>
</p:sldLayout>
</file>

<file path=ppt/slideLayouts/slideLayout47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114360"/>
      </p:ext>
    </p:extLst>
  </p:cSld>
  <p:clrMapOvr>
    <a:masterClrMapping/>
  </p:clrMapOvr>
  <p:transition/>
</p:sldLayout>
</file>

<file path=ppt/slideLayouts/slideLayout47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512552440"/>
      </p:ext>
    </p:extLst>
  </p:cSld>
  <p:clrMapOvr>
    <a:masterClrMapping/>
  </p:clrMapOvr>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42089486"/>
      </p:ext>
    </p:extLst>
  </p:cSld>
  <p:clrMapOvr>
    <a:masterClrMapping/>
  </p:clrMapOvr>
  <p:transition/>
</p:sldLayout>
</file>

<file path=ppt/slideLayouts/slideLayout48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668522680"/>
      </p:ext>
    </p:extLst>
  </p:cSld>
  <p:clrMapOvr>
    <a:masterClrMapping/>
  </p:clrMapOvr>
  <p:transition/>
</p:sldLayout>
</file>

<file path=ppt/slideLayouts/slideLayout48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53486290"/>
      </p:ext>
    </p:extLst>
  </p:cSld>
  <p:clrMapOvr>
    <a:masterClrMapping/>
  </p:clrMapOvr>
  <p:transition/>
</p:sldLayout>
</file>

<file path=ppt/slideLayouts/slideLayout48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489049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0025"/>
            <a:ext cx="6115050" cy="489049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0733692"/>
      </p:ext>
    </p:extLst>
  </p:cSld>
  <p:clrMapOvr>
    <a:masterClrMapping/>
  </p:clrMapOvr>
  <p:transition/>
</p:sldLayout>
</file>

<file path=ppt/slideLayouts/slideLayout48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482600526"/>
      </p:ext>
    </p:extLst>
  </p:cSld>
  <p:clrMapOvr>
    <a:masterClrMapping/>
  </p:clrMapOvr>
  <p:transition/>
</p:sldLayout>
</file>

<file path=ppt/slideLayouts/slideLayout48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645938113"/>
      </p:ext>
    </p:extLst>
  </p:cSld>
  <p:clrMapOvr>
    <a:masterClrMapping/>
  </p:clrMapOvr>
  <p:transition/>
</p:sldLayout>
</file>

<file path=ppt/slideLayouts/slideLayout48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63615611"/>
      </p:ext>
    </p:extLst>
  </p:cSld>
  <p:clrMapOvr>
    <a:masterClrMapping/>
  </p:clrMapOvr>
  <p:transition/>
</p:sldLayout>
</file>

<file path=ppt/slideLayouts/slideLayout48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90602" y="985837"/>
            <a:ext cx="3864769" cy="38623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912521" y="985837"/>
            <a:ext cx="3864769" cy="38623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1154834"/>
      </p:ext>
    </p:extLst>
  </p:cSld>
  <p:clrMapOvr>
    <a:masterClrMapping/>
  </p:clrMapOvr>
  <p:transition/>
</p:sldLayout>
</file>

<file path=ppt/slideLayouts/slideLayout48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94844752"/>
      </p:ext>
    </p:extLst>
  </p:cSld>
  <p:clrMapOvr>
    <a:masterClrMapping/>
  </p:clrMapOvr>
  <p:transition/>
</p:sldLayout>
</file>

<file path=ppt/slideLayouts/slideLayout48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462405429"/>
      </p:ext>
    </p:extLst>
  </p:cSld>
  <p:clrMapOvr>
    <a:masterClrMapping/>
  </p:clrMapOvr>
  <p:transition/>
</p:sldLayout>
</file>

<file path=ppt/slideLayouts/slideLayout48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9310458"/>
      </p:ext>
    </p:extLst>
  </p:cSld>
  <p:clrMapOvr>
    <a:masterClrMapping/>
  </p:clrMapOvr>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6276020"/>
      </p:ext>
    </p:extLst>
  </p:cSld>
  <p:clrMapOvr>
    <a:masterClrMapping/>
  </p:clrMapOvr>
  <p:transition/>
</p:sldLayout>
</file>

<file path=ppt/slideLayouts/slideLayout49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801525784"/>
      </p:ext>
    </p:extLst>
  </p:cSld>
  <p:clrMapOvr>
    <a:masterClrMapping/>
  </p:clrMapOvr>
  <p:transition/>
</p:sldLayout>
</file>

<file path=ppt/slideLayouts/slideLayout49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onsolas" charset="0"/>
              </a:rPr>
              <a:t>Click icon to add picture</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803288567"/>
      </p:ext>
    </p:extLst>
  </p:cSld>
  <p:clrMapOvr>
    <a:masterClrMapping/>
  </p:clrMapOvr>
  <p:transition/>
</p:sldLayout>
</file>

<file path=ppt/slideLayouts/slideLayout49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21235579"/>
      </p:ext>
    </p:extLst>
  </p:cSld>
  <p:clrMapOvr>
    <a:masterClrMapping/>
  </p:clrMapOvr>
  <p:transition/>
</p:sldLayout>
</file>

<file path=ppt/slideLayouts/slideLayout49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97266" y="206575"/>
            <a:ext cx="2080022" cy="4641651"/>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6575"/>
            <a:ext cx="6182916" cy="464165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903138684"/>
      </p:ext>
    </p:extLst>
  </p:cSld>
  <p:clrMapOvr>
    <a:masterClrMapping/>
  </p:clrMapOvr>
  <p:transition/>
</p:sldLayout>
</file>

<file path=ppt/slideLayouts/slideLayout49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837541315"/>
      </p:ext>
    </p:extLst>
  </p:cSld>
  <p:clrMapOvr>
    <a:masterClrMapping/>
  </p:clrMapOvr>
  <p:transition/>
</p:sldLayout>
</file>

<file path=ppt/slideLayouts/slideLayout49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14341946"/>
      </p:ext>
    </p:extLst>
  </p:cSld>
  <p:clrMapOvr>
    <a:masterClrMapping/>
  </p:clrMapOvr>
  <p:transition/>
</p:sldLayout>
</file>

<file path=ppt/slideLayouts/slideLayout49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1663025034"/>
      </p:ext>
    </p:extLst>
  </p:cSld>
  <p:clrMapOvr>
    <a:masterClrMapping/>
  </p:clrMapOvr>
  <p:transition/>
</p:sldLayout>
</file>

<file path=ppt/slideLayouts/slideLayout49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66789" y="1000126"/>
            <a:ext cx="3864769" cy="38623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888708" y="1000126"/>
            <a:ext cx="3864769" cy="38623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59310505"/>
      </p:ext>
    </p:extLst>
  </p:cSld>
  <p:clrMapOvr>
    <a:masterClrMapping/>
  </p:clrMapOvr>
  <p:transition/>
</p:sldLayout>
</file>

<file path=ppt/slideLayouts/slideLayout49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36159317"/>
      </p:ext>
    </p:extLst>
  </p:cSld>
  <p:clrMapOvr>
    <a:masterClrMapping/>
  </p:clrMapOvr>
  <p:transition/>
</p:sldLayout>
</file>

<file path=ppt/slideLayouts/slideLayout49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775084500"/>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5_Two Content">
    <p:spTree>
      <p:nvGrpSpPr>
        <p:cNvPr id="1" name=""/>
        <p:cNvGrpSpPr/>
        <p:nvPr/>
      </p:nvGrpSpPr>
      <p:grpSpPr>
        <a:xfrm>
          <a:off x="0" y="0"/>
          <a:ext cx="0" cy="0"/>
          <a:chOff x="0" y="0"/>
          <a:chExt cx="0" cy="0"/>
        </a:xfrm>
      </p:grpSpPr>
      <p:sp>
        <p:nvSpPr>
          <p:cNvPr id="13" name="Title 1"/>
          <p:cNvSpPr>
            <a:spLocks noGrp="1"/>
          </p:cNvSpPr>
          <p:nvPr>
            <p:ph type="title" hasCustomPrompt="1"/>
          </p:nvPr>
        </p:nvSpPr>
        <p:spPr>
          <a:xfrm>
            <a:off x="393700" y="3606800"/>
            <a:ext cx="8445500" cy="958850"/>
          </a:xfrm>
        </p:spPr>
        <p:txBody>
          <a:bodyPr/>
          <a:lstStyle>
            <a:lvl1pPr algn="l">
              <a:defRPr b="0" i="0">
                <a:solidFill>
                  <a:srgbClr val="3186C7"/>
                </a:solidFill>
                <a:latin typeface="Helvetica Light"/>
                <a:cs typeface="Helvetica Light"/>
              </a:defRPr>
            </a:lvl1pPr>
          </a:lstStyle>
          <a:p>
            <a:r>
              <a:rPr lang="en-US" dirty="0" smtClean="0"/>
              <a:t>Title Goes Here</a:t>
            </a:r>
            <a:endParaRPr lang="en-US" dirty="0"/>
          </a:p>
        </p:txBody>
      </p:sp>
    </p:spTree>
    <p:extLst>
      <p:ext uri="{BB962C8B-B14F-4D97-AF65-F5344CB8AC3E}">
        <p14:creationId xmlns:p14="http://schemas.microsoft.com/office/powerpoint/2010/main" val="64562287"/>
      </p:ext>
    </p:extLst>
  </p:cSld>
  <p:clrMapOvr>
    <a:masterClrMapping/>
  </p:clrMapOvr>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578323601"/>
      </p:ext>
    </p:extLst>
  </p:cSld>
  <p:clrMapOvr>
    <a:masterClrMapping/>
  </p:clrMapOvr>
  <p:transition/>
</p:sldLayout>
</file>

<file path=ppt/slideLayouts/slideLayout50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5755031"/>
      </p:ext>
    </p:extLst>
  </p:cSld>
  <p:clrMapOvr>
    <a:masterClrMapping/>
  </p:clrMapOvr>
  <p:transition/>
</p:sldLayout>
</file>

<file path=ppt/slideLayouts/slideLayout50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992583340"/>
      </p:ext>
    </p:extLst>
  </p:cSld>
  <p:clrMapOvr>
    <a:masterClrMapping/>
  </p:clrMapOvr>
  <p:transition/>
</p:sldLayout>
</file>

<file path=ppt/slideLayouts/slideLayout50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onsolas" charset="0"/>
              </a:rPr>
              <a:t>Click icon to add picture</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650121767"/>
      </p:ext>
    </p:extLst>
  </p:cSld>
  <p:clrMapOvr>
    <a:masterClrMapping/>
  </p:clrMapOvr>
  <p:transition/>
</p:sldLayout>
</file>

<file path=ppt/slideLayouts/slideLayout50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50007018"/>
      </p:ext>
    </p:extLst>
  </p:cSld>
  <p:clrMapOvr>
    <a:masterClrMapping/>
  </p:clrMapOvr>
  <p:transition/>
</p:sldLayout>
</file>

<file path=ppt/slideLayouts/slideLayout50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79408" y="206575"/>
            <a:ext cx="2074069" cy="4655939"/>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6575"/>
            <a:ext cx="6165056" cy="465593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42195589"/>
      </p:ext>
    </p:extLst>
  </p:cSld>
  <p:clrMapOvr>
    <a:masterClrMapping/>
  </p:clrMapOvr>
  <p:transition/>
</p:sldLayout>
</file>

<file path=ppt/slideLayouts/slideLayout50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a:prstGeom prst="rect">
            <a:avLst/>
          </a:prstGeom>
        </p:spPr>
        <p:txBody>
          <a:bodyPr lIns="34290" tIns="17145" rIns="34290" bIns="17145"/>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396721039"/>
      </p:ext>
    </p:extLst>
  </p:cSld>
  <p:clrMapOvr>
    <a:masterClrMapping/>
  </p:clrMapOvr>
  <p:transition/>
</p:sldLayout>
</file>

<file path=ppt/slideLayouts/slideLayout50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85913539"/>
      </p:ext>
    </p:extLst>
  </p:cSld>
  <p:clrMapOvr>
    <a:masterClrMapping/>
  </p:clrMapOvr>
  <p:transition/>
</p:sldLayout>
</file>

<file path=ppt/slideLayouts/slideLayout50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a:prstGeom prst="rect">
            <a:avLst/>
          </a:prstGeom>
        </p:spPr>
        <p:txBody>
          <a:bodyPr lIns="34290" tIns="17145" rIns="34290" bIns="17145" anchor="t"/>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937085698"/>
      </p:ext>
    </p:extLst>
  </p:cSld>
  <p:clrMapOvr>
    <a:masterClrMapping/>
  </p:clrMapOvr>
  <p:transition/>
</p:sldLayout>
</file>

<file path=ppt/slideLayouts/slideLayout50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Content Placeholder 2"/>
          <p:cNvSpPr>
            <a:spLocks noGrp="1"/>
          </p:cNvSpPr>
          <p:nvPr>
            <p:ph sz="half" idx="1"/>
          </p:nvPr>
        </p:nvSpPr>
        <p:spPr>
          <a:xfrm>
            <a:off x="357188" y="1671638"/>
            <a:ext cx="4183856" cy="1724025"/>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598194" y="1671638"/>
            <a:ext cx="4183856" cy="1724025"/>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17233507"/>
      </p:ext>
    </p:extLst>
  </p:cSld>
  <p:clrMapOvr>
    <a:masterClrMapping/>
  </p:clrMapOvr>
  <p:transition/>
</p:sldLayout>
</file>

<file path=ppt/slideLayouts/slideLayout50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94023831"/>
      </p:ext>
    </p:extLst>
  </p:cSld>
  <p:clrMapOvr>
    <a:masterClrMapping/>
  </p:clrMapOvr>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972789855"/>
      </p:ext>
    </p:extLst>
  </p:cSld>
  <p:clrMapOvr>
    <a:masterClrMapping/>
  </p:clrMapOvr>
  <p:transition/>
</p:sldLayout>
</file>

<file path=ppt/slideLayouts/slideLayout5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Tree>
    <p:extLst>
      <p:ext uri="{BB962C8B-B14F-4D97-AF65-F5344CB8AC3E}">
        <p14:creationId xmlns:p14="http://schemas.microsoft.com/office/powerpoint/2010/main" val="1637632771"/>
      </p:ext>
    </p:extLst>
  </p:cSld>
  <p:clrMapOvr>
    <a:masterClrMapping/>
  </p:clrMapOvr>
  <p:transition/>
</p:sldLayout>
</file>

<file path=ppt/slideLayouts/slideLayout5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7429516"/>
      </p:ext>
    </p:extLst>
  </p:cSld>
  <p:clrMapOvr>
    <a:masterClrMapping/>
  </p:clrMapOvr>
  <p:transition/>
</p:sldLayout>
</file>

<file path=ppt/slideLayouts/slideLayout5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a:prstGeom prst="rect">
            <a:avLst/>
          </a:prstGeom>
        </p:spPr>
        <p:txBody>
          <a:bodyPr lIns="34290" tIns="17145" rIns="34290" bIns="17145"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055611982"/>
      </p:ext>
    </p:extLst>
  </p:cSld>
  <p:clrMapOvr>
    <a:masterClrMapping/>
  </p:clrMapOvr>
  <p:transition/>
</p:sldLayout>
</file>

<file path=ppt/slideLayouts/slideLayout5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a:prstGeom prst="rect">
            <a:avLst/>
          </a:prstGeom>
        </p:spPr>
        <p:txBody>
          <a:bodyPr lIns="34290" tIns="17145" rIns="34290" bIns="17145"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155509374"/>
      </p:ext>
    </p:extLst>
  </p:cSld>
  <p:clrMapOvr>
    <a:masterClrMapping/>
  </p:clrMapOvr>
  <p:transition/>
</p:sldLayout>
</file>

<file path=ppt/slideLayouts/slideLayout5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28274185"/>
      </p:ext>
    </p:extLst>
  </p:cSld>
  <p:clrMapOvr>
    <a:masterClrMapping/>
  </p:clrMapOvr>
  <p:transition/>
</p:sldLayout>
</file>

<file path=ppt/slideLayouts/slideLayout5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75834" y="205979"/>
            <a:ext cx="2106216" cy="3189684"/>
          </a:xfrm>
          <a:prstGeom prst="rect">
            <a:avLst/>
          </a:prstGeom>
        </p:spPr>
        <p:txBody>
          <a:bodyPr vert="eaVert" lIns="34290" tIns="17145" rIns="34290" bIns="17145"/>
          <a:lstStyle/>
          <a:p>
            <a:r>
              <a:rPr lang="en-US" smtClean="0"/>
              <a:t>Click to edit Master title style</a:t>
            </a:r>
            <a:endParaRPr lang="en-US"/>
          </a:p>
        </p:txBody>
      </p:sp>
      <p:sp>
        <p:nvSpPr>
          <p:cNvPr id="3" name="Vertical Text Placeholder 2"/>
          <p:cNvSpPr>
            <a:spLocks noGrp="1"/>
          </p:cNvSpPr>
          <p:nvPr>
            <p:ph type="body" orient="vert" idx="1"/>
          </p:nvPr>
        </p:nvSpPr>
        <p:spPr>
          <a:xfrm>
            <a:off x="357190" y="205979"/>
            <a:ext cx="6261497" cy="318968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18455114"/>
      </p:ext>
    </p:extLst>
  </p:cSld>
  <p:clrMapOvr>
    <a:masterClrMapping/>
  </p:clrMapOvr>
  <p:transition/>
</p:sldLayout>
</file>

<file path=ppt/slideLayouts/slideLayout5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934062075"/>
      </p:ext>
    </p:extLst>
  </p:cSld>
  <p:clrMapOvr>
    <a:masterClrMapping/>
  </p:clrMapOvr>
  <p:transition/>
</p:sldLayout>
</file>

<file path=ppt/slideLayouts/slideLayout5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33852190"/>
      </p:ext>
    </p:extLst>
  </p:cSld>
  <p:clrMapOvr>
    <a:masterClrMapping/>
  </p:clrMapOvr>
  <p:transition/>
</p:sldLayout>
</file>

<file path=ppt/slideLayouts/slideLayout51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115428513"/>
      </p:ext>
    </p:extLst>
  </p:cSld>
  <p:clrMapOvr>
    <a:masterClrMapping/>
  </p:clrMapOvr>
  <p:transition/>
</p:sldLayout>
</file>

<file path=ppt/slideLayouts/slideLayout5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70714382"/>
      </p:ext>
    </p:extLst>
  </p:cSld>
  <p:clrMapOvr>
    <a:masterClrMapping/>
  </p:clrMapOvr>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33000322"/>
      </p:ext>
    </p:extLst>
  </p:cSld>
  <p:clrMapOvr>
    <a:masterClrMapping/>
  </p:clrMapOvr>
  <p:transition/>
</p:sldLayout>
</file>

<file path=ppt/slideLayouts/slideLayout52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22825025"/>
      </p:ext>
    </p:extLst>
  </p:cSld>
  <p:clrMapOvr>
    <a:masterClrMapping/>
  </p:clrMapOvr>
  <p:transition/>
</p:sldLayout>
</file>

<file path=ppt/slideLayouts/slideLayout5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311342040"/>
      </p:ext>
    </p:extLst>
  </p:cSld>
  <p:clrMapOvr>
    <a:masterClrMapping/>
  </p:clrMapOvr>
  <p:transition/>
</p:sldLayout>
</file>

<file path=ppt/slideLayouts/slideLayout5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3597927"/>
      </p:ext>
    </p:extLst>
  </p:cSld>
  <p:clrMapOvr>
    <a:masterClrMapping/>
  </p:clrMapOvr>
  <p:transition/>
</p:sldLayout>
</file>

<file path=ppt/slideLayouts/slideLayout5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629366465"/>
      </p:ext>
    </p:extLst>
  </p:cSld>
  <p:clrMapOvr>
    <a:masterClrMapping/>
  </p:clrMapOvr>
  <p:transition/>
</p:sldLayout>
</file>

<file path=ppt/slideLayouts/slideLayout52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540274385"/>
      </p:ext>
    </p:extLst>
  </p:cSld>
  <p:clrMapOvr>
    <a:masterClrMapping/>
  </p:clrMapOvr>
  <p:transition/>
</p:sldLayout>
</file>

<file path=ppt/slideLayouts/slideLayout5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73663878"/>
      </p:ext>
    </p:extLst>
  </p:cSld>
  <p:clrMapOvr>
    <a:masterClrMapping/>
  </p:clrMapOvr>
  <p:transition/>
</p:sldLayout>
</file>

<file path=ppt/slideLayouts/slideLayout5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386359"/>
            <a:ext cx="2057400" cy="420826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386359"/>
            <a:ext cx="6115050" cy="4208264"/>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82750994"/>
      </p:ext>
    </p:extLst>
  </p:cSld>
  <p:clrMapOvr>
    <a:masterClrMapping/>
  </p:clrMapOvr>
  <p:transition/>
</p:sldLayout>
</file>

<file path=ppt/slideLayouts/slideLayout52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a:prstGeom prst="rect">
            <a:avLst/>
          </a:prstGeom>
        </p:spPr>
        <p:txBody>
          <a:bodyPr lIns="34290" tIns="17145" rIns="34290" bIns="17145"/>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354597279"/>
      </p:ext>
    </p:extLst>
  </p:cSld>
  <p:clrMapOvr>
    <a:masterClrMapping/>
  </p:clrMapOvr>
  <p:transition/>
</p:sldLayout>
</file>

<file path=ppt/slideLayouts/slideLayout52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583209669"/>
      </p:ext>
    </p:extLst>
  </p:cSld>
  <p:clrMapOvr>
    <a:masterClrMapping/>
  </p:clrMapOvr>
  <p:transition/>
</p:sldLayout>
</file>

<file path=ppt/slideLayouts/slideLayout52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a:prstGeom prst="rect">
            <a:avLst/>
          </a:prstGeom>
        </p:spPr>
        <p:txBody>
          <a:bodyPr lIns="34290" tIns="17145" rIns="34290" bIns="17145" anchor="t"/>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171162834"/>
      </p:ext>
    </p:extLst>
  </p:cSld>
  <p:clrMapOvr>
    <a:masterClrMapping/>
  </p:clrMapOvr>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489049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0025"/>
            <a:ext cx="6115050" cy="489049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02307369"/>
      </p:ext>
    </p:extLst>
  </p:cSld>
  <p:clrMapOvr>
    <a:masterClrMapping/>
  </p:clrMapOvr>
  <p:transition/>
</p:sldLayout>
</file>

<file path=ppt/slideLayouts/slideLayout53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49593900"/>
      </p:ext>
    </p:extLst>
  </p:cSld>
  <p:clrMapOvr>
    <a:masterClrMapping/>
  </p:clrMapOvr>
  <p:transition/>
</p:sldLayout>
</file>

<file path=ppt/slideLayouts/slideLayout53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76094924"/>
      </p:ext>
    </p:extLst>
  </p:cSld>
  <p:clrMapOvr>
    <a:masterClrMapping/>
  </p:clrMapOvr>
  <p:transition/>
</p:sldLayout>
</file>

<file path=ppt/slideLayouts/slideLayout53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Tree>
    <p:extLst>
      <p:ext uri="{BB962C8B-B14F-4D97-AF65-F5344CB8AC3E}">
        <p14:creationId xmlns:p14="http://schemas.microsoft.com/office/powerpoint/2010/main" val="2766274322"/>
      </p:ext>
    </p:extLst>
  </p:cSld>
  <p:clrMapOvr>
    <a:masterClrMapping/>
  </p:clrMapOvr>
  <p:transition/>
</p:sldLayout>
</file>

<file path=ppt/slideLayouts/slideLayout5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8417521"/>
      </p:ext>
    </p:extLst>
  </p:cSld>
  <p:clrMapOvr>
    <a:masterClrMapping/>
  </p:clrMapOvr>
  <p:transition/>
</p:sldLayout>
</file>

<file path=ppt/slideLayouts/slideLayout53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a:prstGeom prst="rect">
            <a:avLst/>
          </a:prstGeom>
        </p:spPr>
        <p:txBody>
          <a:bodyPr lIns="34290" tIns="17145" rIns="34290" bIns="17145"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578363746"/>
      </p:ext>
    </p:extLst>
  </p:cSld>
  <p:clrMapOvr>
    <a:masterClrMapping/>
  </p:clrMapOvr>
  <p:transition/>
</p:sldLayout>
</file>

<file path=ppt/slideLayouts/slideLayout53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a:prstGeom prst="rect">
            <a:avLst/>
          </a:prstGeom>
        </p:spPr>
        <p:txBody>
          <a:bodyPr lIns="34290" tIns="17145" rIns="34290" bIns="17145"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781154964"/>
      </p:ext>
    </p:extLst>
  </p:cSld>
  <p:clrMapOvr>
    <a:masterClrMapping/>
  </p:clrMapOvr>
  <p:transition/>
</p:sldLayout>
</file>

<file path=ppt/slideLayouts/slideLayout53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54929204"/>
      </p:ext>
    </p:extLst>
  </p:cSld>
  <p:clrMapOvr>
    <a:masterClrMapping/>
  </p:clrMapOvr>
  <p:transition/>
</p:sldLayout>
</file>

<file path=ppt/slideLayouts/slideLayout53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lIns="34290" tIns="17145" rIns="34290" bIns="17145"/>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115050" cy="4388644"/>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43286697"/>
      </p:ext>
    </p:extLst>
  </p:cSld>
  <p:clrMapOvr>
    <a:masterClrMapping/>
  </p:clrMapOvr>
  <p:transition/>
</p:sldLayout>
</file>

<file path=ppt/slideLayouts/slideLayout53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602300547"/>
      </p:ext>
    </p:extLst>
  </p:cSld>
  <p:clrMapOvr>
    <a:masterClrMapping/>
  </p:clrMapOvr>
  <p:transition/>
</p:sldLayout>
</file>

<file path=ppt/slideLayouts/slideLayout53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31339014"/>
      </p:ext>
    </p:extLst>
  </p:cSld>
  <p:clrMapOvr>
    <a:masterClrMapping/>
  </p:clrMapOvr>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4226580227"/>
      </p:ext>
    </p:extLst>
  </p:cSld>
  <p:clrMapOvr>
    <a:masterClrMapping/>
  </p:clrMapOvr>
  <p:transition/>
</p:sldLayout>
</file>

<file path=ppt/slideLayouts/slideLayout54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473812039"/>
      </p:ext>
    </p:extLst>
  </p:cSld>
  <p:clrMapOvr>
    <a:masterClrMapping/>
  </p:clrMapOvr>
  <p:transition/>
</p:sldLayout>
</file>

<file path=ppt/slideLayouts/slideLayout54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27569276"/>
      </p:ext>
    </p:extLst>
  </p:cSld>
  <p:clrMapOvr>
    <a:masterClrMapping/>
  </p:clrMapOvr>
  <p:transition/>
</p:sldLayout>
</file>

<file path=ppt/slideLayouts/slideLayout54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18487174"/>
      </p:ext>
    </p:extLst>
  </p:cSld>
  <p:clrMapOvr>
    <a:masterClrMapping/>
  </p:clrMapOvr>
  <p:transition/>
</p:sldLayout>
</file>

<file path=ppt/slideLayouts/slideLayout54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813743259"/>
      </p:ext>
    </p:extLst>
  </p:cSld>
  <p:clrMapOvr>
    <a:masterClrMapping/>
  </p:clrMapOvr>
  <p:transition/>
</p:sldLayout>
</file>

<file path=ppt/slideLayouts/slideLayout54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666333"/>
      </p:ext>
    </p:extLst>
  </p:cSld>
  <p:clrMapOvr>
    <a:masterClrMapping/>
  </p:clrMapOvr>
  <p:transition/>
</p:sldLayout>
</file>

<file path=ppt/slideLayouts/slideLayout54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841148479"/>
      </p:ext>
    </p:extLst>
  </p:cSld>
  <p:clrMapOvr>
    <a:masterClrMapping/>
  </p:clrMapOvr>
  <p:transition/>
</p:sldLayout>
</file>

<file path=ppt/slideLayouts/slideLayout54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718378848"/>
      </p:ext>
    </p:extLst>
  </p:cSld>
  <p:clrMapOvr>
    <a:masterClrMapping/>
  </p:clrMapOvr>
  <p:transition/>
</p:sldLayout>
</file>

<file path=ppt/slideLayouts/slideLayout54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00253896"/>
      </p:ext>
    </p:extLst>
  </p:cSld>
  <p:clrMapOvr>
    <a:masterClrMapping/>
  </p:clrMapOvr>
  <p:transition/>
</p:sldLayout>
</file>

<file path=ppt/slideLayouts/slideLayout54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859037"/>
            <a:ext cx="2286000" cy="3735586"/>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0" y="859037"/>
            <a:ext cx="6800850" cy="3735586"/>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09486202"/>
      </p:ext>
    </p:extLst>
  </p:cSld>
  <p:clrMapOvr>
    <a:masterClrMapping/>
  </p:clrMapOvr>
  <p:transition/>
</p:sldLayout>
</file>

<file path=ppt/slideLayouts/slideLayout54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605064987"/>
      </p:ext>
    </p:extLst>
  </p:cSld>
  <p:clrMapOvr>
    <a:masterClrMapping/>
  </p:clrMapOvr>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23960933"/>
      </p:ext>
    </p:extLst>
  </p:cSld>
  <p:clrMapOvr>
    <a:masterClrMapping/>
  </p:clrMapOvr>
  <p:transition/>
</p:sldLayout>
</file>

<file path=ppt/slideLayouts/slideLayout55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61047259"/>
      </p:ext>
    </p:extLst>
  </p:cSld>
  <p:clrMapOvr>
    <a:masterClrMapping/>
  </p:clrMapOvr>
  <p:transition/>
</p:sldLayout>
</file>

<file path=ppt/slideLayouts/slideLayout55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362535348"/>
      </p:ext>
    </p:extLst>
  </p:cSld>
  <p:clrMapOvr>
    <a:masterClrMapping/>
  </p:clrMapOvr>
  <p:transition/>
</p:sldLayout>
</file>

<file path=ppt/slideLayouts/slideLayout55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80330985"/>
      </p:ext>
    </p:extLst>
  </p:cSld>
  <p:clrMapOvr>
    <a:masterClrMapping/>
  </p:clrMapOvr>
  <p:transition/>
</p:sldLayout>
</file>

<file path=ppt/slideLayouts/slideLayout55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61608526"/>
      </p:ext>
    </p:extLst>
  </p:cSld>
  <p:clrMapOvr>
    <a:masterClrMapping/>
  </p:clrMapOvr>
  <p:transition/>
</p:sldLayout>
</file>

<file path=ppt/slideLayouts/slideLayout55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264446331"/>
      </p:ext>
    </p:extLst>
  </p:cSld>
  <p:clrMapOvr>
    <a:masterClrMapping/>
  </p:clrMapOvr>
  <p:transition/>
</p:sldLayout>
</file>

<file path=ppt/slideLayouts/slideLayout55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7282114"/>
      </p:ext>
    </p:extLst>
  </p:cSld>
  <p:clrMapOvr>
    <a:masterClrMapping/>
  </p:clrMapOvr>
  <p:transition/>
</p:sldLayout>
</file>

<file path=ppt/slideLayouts/slideLayout55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546432259"/>
      </p:ext>
    </p:extLst>
  </p:cSld>
  <p:clrMapOvr>
    <a:masterClrMapping/>
  </p:clrMapOvr>
  <p:transition/>
</p:sldLayout>
</file>

<file path=ppt/slideLayouts/slideLayout55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647283539"/>
      </p:ext>
    </p:extLst>
  </p:cSld>
  <p:clrMapOvr>
    <a:masterClrMapping/>
  </p:clrMapOvr>
  <p:transition/>
</p:sldLayout>
</file>

<file path=ppt/slideLayouts/slideLayout55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36574318"/>
      </p:ext>
    </p:extLst>
  </p:cSld>
  <p:clrMapOvr>
    <a:masterClrMapping/>
  </p:clrMapOvr>
  <p:transition/>
</p:sldLayout>
</file>

<file path=ppt/slideLayouts/slideLayout55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1200151"/>
            <a:ext cx="2286000" cy="339447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0" y="1200151"/>
            <a:ext cx="680085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696329796"/>
      </p:ext>
    </p:extLst>
  </p:cSld>
  <p:clrMapOvr>
    <a:masterClrMapping/>
  </p:clrMapOvr>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707686141"/>
      </p:ext>
    </p:extLst>
  </p:cSld>
  <p:clrMapOvr>
    <a:masterClrMapping/>
  </p:clrMapOvr>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62037" y="1447205"/>
            <a:ext cx="3481388" cy="3695700"/>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5" y="1447205"/>
            <a:ext cx="3481388" cy="3695700"/>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42689137"/>
      </p:ext>
    </p:extLst>
  </p:cSld>
  <p:clrMapOvr>
    <a:masterClrMapping/>
  </p:clrMapOvr>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563528245"/>
      </p:ext>
    </p:extLst>
  </p:cSld>
  <p:clrMapOvr>
    <a:masterClrMapping/>
  </p:clrMapOvr>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757863046"/>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_Two Conten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457200" y="965200"/>
            <a:ext cx="2032000" cy="3435350"/>
          </a:xfrm>
        </p:spPr>
        <p:txBody>
          <a:bodyPr/>
          <a:lstStyle>
            <a:lvl1pPr marL="0" indent="0">
              <a:buNone/>
              <a:defRPr sz="2800">
                <a:solidFill>
                  <a:srgbClr val="3186C7"/>
                </a:solidFill>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Single Title Here</a:t>
            </a:r>
            <a:endParaRPr lang="en-US" dirty="0"/>
          </a:p>
        </p:txBody>
      </p:sp>
      <p:cxnSp>
        <p:nvCxnSpPr>
          <p:cNvPr id="8" name="Straight Connector 7"/>
          <p:cNvCxnSpPr/>
          <p:nvPr/>
        </p:nvCxnSpPr>
        <p:spPr>
          <a:xfrm>
            <a:off x="2743200" y="742950"/>
            <a:ext cx="0" cy="365760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1852747"/>
      </p:ext>
    </p:extLst>
  </p:cSld>
  <p:clrMapOvr>
    <a:masterClrMapping/>
  </p:clrMapOvr>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0095916"/>
      </p:ext>
    </p:extLst>
  </p:cSld>
  <p:clrMapOvr>
    <a:masterClrMapping/>
  </p:clrMapOvr>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309770221"/>
      </p:ext>
    </p:extLst>
  </p:cSld>
  <p:clrMapOvr>
    <a:masterClrMapping/>
  </p:clrMapOvr>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662626383"/>
      </p:ext>
    </p:extLst>
  </p:cSld>
  <p:clrMapOvr>
    <a:masterClrMapping/>
  </p:clrMapOvr>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35714692"/>
      </p:ext>
    </p:extLst>
  </p:cSld>
  <p:clrMapOvr>
    <a:masterClrMapping/>
  </p:clrMapOvr>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19126"/>
            <a:ext cx="2057400" cy="45237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619126"/>
            <a:ext cx="6115050" cy="45237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48901237"/>
      </p:ext>
    </p:extLst>
  </p:cSld>
  <p:clrMapOvr>
    <a:masterClrMapping/>
  </p:clrMapOvr>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376102327"/>
      </p:ext>
    </p:extLst>
  </p:cSld>
  <p:clrMapOvr>
    <a:masterClrMapping/>
  </p:clrMapOvr>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32486830"/>
      </p:ext>
    </p:extLst>
  </p:cSld>
  <p:clrMapOvr>
    <a:masterClrMapping/>
  </p:clrMapOvr>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979084320"/>
      </p:ext>
    </p:extLst>
  </p:cSld>
  <p:clrMapOvr>
    <a:masterClrMapping/>
  </p:clrMapOvr>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01019127"/>
      </p:ext>
    </p:extLst>
  </p:cSld>
  <p:clrMapOvr>
    <a:masterClrMapping/>
  </p:clrMapOvr>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40519563"/>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Two Conten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457200" y="965200"/>
            <a:ext cx="2032000" cy="1536700"/>
          </a:xfrm>
        </p:spPr>
        <p:txBody>
          <a:bodyPr/>
          <a:lstStyle>
            <a:lvl1pPr marL="0" indent="0">
              <a:buNone/>
              <a:defRPr sz="2800">
                <a:solidFill>
                  <a:srgbClr val="3186C7"/>
                </a:solidFill>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Title</a:t>
            </a:r>
            <a:endParaRPr lang="en-US" dirty="0"/>
          </a:p>
        </p:txBody>
      </p:sp>
      <p:cxnSp>
        <p:nvCxnSpPr>
          <p:cNvPr id="8" name="Straight Connector 7"/>
          <p:cNvCxnSpPr/>
          <p:nvPr/>
        </p:nvCxnSpPr>
        <p:spPr>
          <a:xfrm>
            <a:off x="2743200" y="742950"/>
            <a:ext cx="0" cy="3657600"/>
          </a:xfrm>
          <a:prstGeom prst="line">
            <a:avLst/>
          </a:prstGeom>
        </p:spPr>
        <p:style>
          <a:lnRef idx="1">
            <a:schemeClr val="accent1"/>
          </a:lnRef>
          <a:fillRef idx="0">
            <a:schemeClr val="accent1"/>
          </a:fillRef>
          <a:effectRef idx="0">
            <a:schemeClr val="accent1"/>
          </a:effectRef>
          <a:fontRef idx="minor">
            <a:schemeClr val="tx1"/>
          </a:fontRef>
        </p:style>
      </p:cxnSp>
      <p:sp>
        <p:nvSpPr>
          <p:cNvPr id="7" name="Content Placeholder 2"/>
          <p:cNvSpPr>
            <a:spLocks noGrp="1"/>
          </p:cNvSpPr>
          <p:nvPr>
            <p:ph sz="half" idx="11" hasCustomPrompt="1"/>
          </p:nvPr>
        </p:nvSpPr>
        <p:spPr>
          <a:xfrm>
            <a:off x="457200" y="2667000"/>
            <a:ext cx="2032000" cy="1536700"/>
          </a:xfrm>
        </p:spPr>
        <p:txBody>
          <a:bodyPr/>
          <a:lstStyle>
            <a:lvl1pPr marL="0" indent="0">
              <a:buNone/>
              <a:defRPr sz="2800">
                <a:solidFill>
                  <a:srgbClr val="8C8A8E"/>
                </a:solidFill>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Subtitle</a:t>
            </a:r>
            <a:endParaRPr lang="en-US" dirty="0"/>
          </a:p>
        </p:txBody>
      </p:sp>
    </p:spTree>
    <p:extLst>
      <p:ext uri="{BB962C8B-B14F-4D97-AF65-F5344CB8AC3E}">
        <p14:creationId xmlns:p14="http://schemas.microsoft.com/office/powerpoint/2010/main" val="3014249228"/>
      </p:ext>
    </p:extLst>
  </p:cSld>
  <p:clrMapOvr>
    <a:masterClrMapping/>
  </p:clrMapOvr>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935879969"/>
      </p:ext>
    </p:extLst>
  </p:cSld>
  <p:clrMapOvr>
    <a:masterClrMapping/>
  </p:clrMapOvr>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9031139"/>
      </p:ext>
    </p:extLst>
  </p:cSld>
  <p:clrMapOvr>
    <a:masterClrMapping/>
  </p:clrMapOvr>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229422787"/>
      </p:ext>
    </p:extLst>
  </p:cSld>
  <p:clrMapOvr>
    <a:masterClrMapping/>
  </p:clrMapOvr>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380788242"/>
      </p:ext>
    </p:extLst>
  </p:cSld>
  <p:clrMapOvr>
    <a:masterClrMapping/>
  </p:clrMapOvr>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0043375"/>
      </p:ext>
    </p:extLst>
  </p:cSld>
  <p:clrMapOvr>
    <a:masterClrMapping/>
  </p:clrMapOvr>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63129"/>
            <a:ext cx="2057400" cy="433149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63129"/>
            <a:ext cx="6115050" cy="4331494"/>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68319775"/>
      </p:ext>
    </p:extLst>
  </p:cSld>
  <p:clrMapOvr>
    <a:masterClrMapping/>
  </p:clrMapOvr>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552829845"/>
      </p:ext>
    </p:extLst>
  </p:cSld>
  <p:clrMapOvr>
    <a:masterClrMapping/>
  </p:clrMapOvr>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77628626"/>
      </p:ext>
    </p:extLst>
  </p:cSld>
  <p:clrMapOvr>
    <a:masterClrMapping/>
  </p:clrMapOvr>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930619190"/>
      </p:ext>
    </p:extLst>
  </p:cSld>
  <p:clrMapOvr>
    <a:masterClrMapping/>
  </p:clrMapOvr>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88030284"/>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1347833"/>
      </p:ext>
    </p:extLst>
  </p:cSld>
  <p:clrMapOvr>
    <a:masterClrMapping/>
  </p:clrMapOvr>
  <p:transition/>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66416325"/>
      </p:ext>
    </p:extLst>
  </p:cSld>
  <p:clrMapOvr>
    <a:masterClrMapping/>
  </p:clrMapOvr>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723843131"/>
      </p:ext>
    </p:extLst>
  </p:cSld>
  <p:clrMapOvr>
    <a:masterClrMapping/>
  </p:clrMapOvr>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090004"/>
      </p:ext>
    </p:extLst>
  </p:cSld>
  <p:clrMapOvr>
    <a:masterClrMapping/>
  </p:clrMapOvr>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327410119"/>
      </p:ext>
    </p:extLst>
  </p:cSld>
  <p:clrMapOvr>
    <a:masterClrMapping/>
  </p:clrMapOvr>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185346530"/>
      </p:ext>
    </p:extLst>
  </p:cSld>
  <p:clrMapOvr>
    <a:masterClrMapping/>
  </p:clrMapOvr>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78798005"/>
      </p:ext>
    </p:extLst>
  </p:cSld>
  <p:clrMapOvr>
    <a:masterClrMapping/>
  </p:clrMapOvr>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2974" y="263129"/>
            <a:ext cx="2058591" cy="433149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63129"/>
            <a:ext cx="6118622" cy="4331494"/>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17952598"/>
      </p:ext>
    </p:extLst>
  </p:cSld>
  <p:clrMapOvr>
    <a:masterClrMapping/>
  </p:clrMapOvr>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626799414"/>
      </p:ext>
    </p:extLst>
  </p:cSld>
  <p:clrMapOvr>
    <a:masterClrMapping/>
  </p:clrMapOvr>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63172995"/>
      </p:ext>
    </p:extLst>
  </p:cSld>
  <p:clrMapOvr>
    <a:masterClrMapping/>
  </p:clrMapOvr>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85284980"/>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amp; Bullets dark blue &amp; logo on left">
    <p:bg>
      <p:bgPr>
        <a:solidFill>
          <a:srgbClr val="15304E"/>
        </a:solidFill>
        <a:effectLst/>
      </p:bgPr>
    </p:bg>
    <p:spTree>
      <p:nvGrpSpPr>
        <p:cNvPr id="1" name=""/>
        <p:cNvGrpSpPr/>
        <p:nvPr/>
      </p:nvGrpSpPr>
      <p:grpSpPr>
        <a:xfrm>
          <a:off x="0" y="0"/>
          <a:ext cx="0" cy="0"/>
          <a:chOff x="0" y="0"/>
          <a:chExt cx="0" cy="0"/>
        </a:xfrm>
      </p:grpSpPr>
      <p:sp>
        <p:nvSpPr>
          <p:cNvPr id="29" name="Shape 29"/>
          <p:cNvSpPr>
            <a:spLocks noGrp="1"/>
          </p:cNvSpPr>
          <p:nvPr>
            <p:ph type="title"/>
          </p:nvPr>
        </p:nvSpPr>
        <p:spPr>
          <a:xfrm>
            <a:off x="338138" y="42862"/>
            <a:ext cx="7877175" cy="857250"/>
          </a:xfrm>
          <a:prstGeom prst="rect">
            <a:avLst/>
          </a:prstGeom>
        </p:spPr>
        <p:txBody>
          <a:bodyPr/>
          <a:lstStyle>
            <a:lvl1pPr>
              <a:defRPr sz="3000">
                <a:latin typeface="+mn-lt"/>
                <a:ea typeface="+mn-ea"/>
                <a:cs typeface="+mn-cs"/>
                <a:sym typeface="Segoe UI"/>
              </a:defRPr>
            </a:lvl1pPr>
          </a:lstStyle>
          <a:p>
            <a:pPr lvl="0">
              <a:defRPr sz="1800">
                <a:solidFill>
                  <a:srgbClr val="000000"/>
                </a:solidFill>
              </a:defRPr>
            </a:pPr>
            <a:r>
              <a:rPr sz="3000">
                <a:solidFill>
                  <a:srgbClr val="FFFFFF"/>
                </a:solidFill>
              </a:rPr>
              <a:t>Title Text</a:t>
            </a:r>
          </a:p>
        </p:txBody>
      </p:sp>
      <p:sp>
        <p:nvSpPr>
          <p:cNvPr id="30" name="Shape 30"/>
          <p:cNvSpPr>
            <a:spLocks noGrp="1"/>
          </p:cNvSpPr>
          <p:nvPr>
            <p:ph type="body" idx="1"/>
          </p:nvPr>
        </p:nvSpPr>
        <p:spPr>
          <a:xfrm>
            <a:off x="328614" y="1504950"/>
            <a:ext cx="4046972" cy="3486150"/>
          </a:xfrm>
          <a:prstGeom prst="rect">
            <a:avLst/>
          </a:prstGeom>
        </p:spPr>
        <p:txBody>
          <a:bodyPr/>
          <a:lstStyle>
            <a:lvl1pPr marL="142863" indent="-138101">
              <a:buSzPct val="33000"/>
              <a:buChar char="■"/>
              <a:defRPr sz="1688"/>
            </a:lvl1pPr>
            <a:lvl2pPr marL="393788" indent="-155684">
              <a:spcBef>
                <a:spcPts val="1013"/>
              </a:spcBef>
              <a:buSzPct val="100000"/>
              <a:buChar char="-"/>
              <a:defRPr sz="1688"/>
            </a:lvl2pPr>
            <a:lvl3pPr marL="631893" indent="-155684">
              <a:spcBef>
                <a:spcPts val="1050"/>
              </a:spcBef>
              <a:buSzPct val="75000"/>
              <a:buChar char="•"/>
              <a:defRPr sz="1688"/>
            </a:lvl3pPr>
            <a:lvl4pPr marL="851681" indent="-137368">
              <a:spcBef>
                <a:spcPts val="750"/>
              </a:spcBef>
              <a:buSzPct val="75000"/>
              <a:buChar char="•"/>
              <a:defRPr sz="1688"/>
            </a:lvl4pPr>
            <a:lvl5pPr marL="1062312" indent="-109895">
              <a:spcBef>
                <a:spcPts val="450"/>
              </a:spcBef>
              <a:buSzPct val="75000"/>
              <a:buChar char="•"/>
              <a:defRPr sz="1688"/>
            </a:lvl5pPr>
          </a:lstStyle>
          <a:p>
            <a:pPr lvl="0">
              <a:defRPr sz="1800">
                <a:solidFill>
                  <a:srgbClr val="000000"/>
                </a:solidFill>
              </a:defRPr>
            </a:pPr>
            <a:r>
              <a:rPr sz="1688">
                <a:solidFill>
                  <a:srgbClr val="FFFFFF"/>
                </a:solidFill>
              </a:rPr>
              <a:t>Body Level One</a:t>
            </a:r>
          </a:p>
          <a:p>
            <a:pPr lvl="1">
              <a:defRPr sz="1800">
                <a:solidFill>
                  <a:srgbClr val="000000"/>
                </a:solidFill>
              </a:defRPr>
            </a:pPr>
            <a:r>
              <a:rPr sz="1688">
                <a:solidFill>
                  <a:srgbClr val="FFFFFF"/>
                </a:solidFill>
              </a:rPr>
              <a:t>Body Level Two</a:t>
            </a:r>
          </a:p>
          <a:p>
            <a:pPr lvl="2">
              <a:defRPr sz="1800">
                <a:solidFill>
                  <a:srgbClr val="000000"/>
                </a:solidFill>
              </a:defRPr>
            </a:pPr>
            <a:r>
              <a:rPr sz="1688">
                <a:solidFill>
                  <a:srgbClr val="FFFFFF"/>
                </a:solidFill>
              </a:rPr>
              <a:t>Body Level Three</a:t>
            </a:r>
          </a:p>
          <a:p>
            <a:pPr lvl="3">
              <a:defRPr sz="1800">
                <a:solidFill>
                  <a:srgbClr val="000000"/>
                </a:solidFill>
              </a:defRPr>
            </a:pPr>
            <a:r>
              <a:rPr sz="1688">
                <a:solidFill>
                  <a:srgbClr val="FFFFFF"/>
                </a:solidFill>
              </a:rPr>
              <a:t>Body Level Four</a:t>
            </a:r>
          </a:p>
          <a:p>
            <a:pPr lvl="4">
              <a:defRPr sz="1800">
                <a:solidFill>
                  <a:srgbClr val="000000"/>
                </a:solidFill>
              </a:defRPr>
            </a:pPr>
            <a:r>
              <a:rPr sz="1688">
                <a:solidFill>
                  <a:srgbClr val="FFFFFF"/>
                </a:solidFill>
              </a:rPr>
              <a:t>Body Level Five</a:t>
            </a:r>
          </a:p>
        </p:txBody>
      </p:sp>
      <p:pic>
        <p:nvPicPr>
          <p:cNvPr id="31" name="logo-for-Photo-BKGD.png"/>
          <p:cNvPicPr/>
          <p:nvPr/>
        </p:nvPicPr>
        <p:blipFill>
          <a:blip r:embed="rId2">
            <a:extLst/>
          </a:blip>
          <a:stretch>
            <a:fillRect/>
          </a:stretch>
        </p:blipFill>
        <p:spPr>
          <a:xfrm>
            <a:off x="350044" y="4610100"/>
            <a:ext cx="2071688" cy="190500"/>
          </a:xfrm>
          <a:prstGeom prst="rect">
            <a:avLst/>
          </a:prstGeom>
          <a:ln w="12700">
            <a:miter lim="400000"/>
          </a:ln>
        </p:spPr>
      </p:pic>
    </p:spTree>
    <p:extLst>
      <p:ext uri="{BB962C8B-B14F-4D97-AF65-F5344CB8AC3E}">
        <p14:creationId xmlns:p14="http://schemas.microsoft.com/office/powerpoint/2010/main" val="758698219"/>
      </p:ext>
    </p:extLst>
  </p:cSld>
  <p:clrMapOvr>
    <a:masterClrMapping/>
  </p:clrMapOvr>
  <p:transition spd="med"/>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10748091"/>
      </p:ext>
    </p:extLst>
  </p:cSld>
  <p:clrMapOvr>
    <a:masterClrMapping/>
  </p:clrMapOvr>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01023684"/>
      </p:ext>
    </p:extLst>
  </p:cSld>
  <p:clrMapOvr>
    <a:masterClrMapping/>
  </p:clrMapOvr>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686245480"/>
      </p:ext>
    </p:extLst>
  </p:cSld>
  <p:clrMapOvr>
    <a:masterClrMapping/>
  </p:clrMapOvr>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5091524"/>
      </p:ext>
    </p:extLst>
  </p:cSld>
  <p:clrMapOvr>
    <a:masterClrMapping/>
  </p:clrMapOvr>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525754616"/>
      </p:ext>
    </p:extLst>
  </p:cSld>
  <p:clrMapOvr>
    <a:masterClrMapping/>
  </p:clrMapOvr>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Click icon to add picture</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570732090"/>
      </p:ext>
    </p:extLst>
  </p:cSld>
  <p:clrMapOvr>
    <a:masterClrMapping/>
  </p:clrMapOvr>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957335920"/>
      </p:ext>
    </p:extLst>
  </p:cSld>
  <p:clrMapOvr>
    <a:masterClrMapping/>
  </p:clrMapOvr>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58367"/>
            <a:ext cx="2057400" cy="4336256"/>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58367"/>
            <a:ext cx="6115050" cy="4336256"/>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07192773"/>
      </p:ext>
    </p:extLst>
  </p:cSld>
  <p:clrMapOvr>
    <a:masterClrMapping/>
  </p:clrMapOvr>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411887758"/>
      </p:ext>
    </p:extLst>
  </p:cSld>
  <p:clrMapOvr>
    <a:masterClrMapping/>
  </p:clrMapOvr>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17029587"/>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05.xml"/><Relationship Id="rId3" Type="http://schemas.openxmlformats.org/officeDocument/2006/relationships/slideLayout" Target="../slideLayouts/slideLayout100.xml"/><Relationship Id="rId7" Type="http://schemas.openxmlformats.org/officeDocument/2006/relationships/slideLayout" Target="../slideLayouts/slideLayout104.xml"/><Relationship Id="rId12" Type="http://schemas.openxmlformats.org/officeDocument/2006/relationships/theme" Target="../theme/theme10.xml"/><Relationship Id="rId2" Type="http://schemas.openxmlformats.org/officeDocument/2006/relationships/slideLayout" Target="../slideLayouts/slideLayout99.xml"/><Relationship Id="rId1" Type="http://schemas.openxmlformats.org/officeDocument/2006/relationships/slideLayout" Target="../slideLayouts/slideLayout98.xml"/><Relationship Id="rId6" Type="http://schemas.openxmlformats.org/officeDocument/2006/relationships/slideLayout" Target="../slideLayouts/slideLayout103.xml"/><Relationship Id="rId11" Type="http://schemas.openxmlformats.org/officeDocument/2006/relationships/slideLayout" Target="../slideLayouts/slideLayout108.xml"/><Relationship Id="rId5" Type="http://schemas.openxmlformats.org/officeDocument/2006/relationships/slideLayout" Target="../slideLayouts/slideLayout102.xml"/><Relationship Id="rId10" Type="http://schemas.openxmlformats.org/officeDocument/2006/relationships/slideLayout" Target="../slideLayouts/slideLayout107.xml"/><Relationship Id="rId4" Type="http://schemas.openxmlformats.org/officeDocument/2006/relationships/slideLayout" Target="../slideLayouts/slideLayout101.xml"/><Relationship Id="rId9" Type="http://schemas.openxmlformats.org/officeDocument/2006/relationships/slideLayout" Target="../slideLayouts/slideLayout106.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16.xml"/><Relationship Id="rId3" Type="http://schemas.openxmlformats.org/officeDocument/2006/relationships/slideLayout" Target="../slideLayouts/slideLayout111.xml"/><Relationship Id="rId7" Type="http://schemas.openxmlformats.org/officeDocument/2006/relationships/slideLayout" Target="../slideLayouts/slideLayout115.xml"/><Relationship Id="rId12" Type="http://schemas.openxmlformats.org/officeDocument/2006/relationships/theme" Target="../theme/theme11.xml"/><Relationship Id="rId2" Type="http://schemas.openxmlformats.org/officeDocument/2006/relationships/slideLayout" Target="../slideLayouts/slideLayout110.xml"/><Relationship Id="rId1" Type="http://schemas.openxmlformats.org/officeDocument/2006/relationships/slideLayout" Target="../slideLayouts/slideLayout109.xml"/><Relationship Id="rId6" Type="http://schemas.openxmlformats.org/officeDocument/2006/relationships/slideLayout" Target="../slideLayouts/slideLayout114.xml"/><Relationship Id="rId11" Type="http://schemas.openxmlformats.org/officeDocument/2006/relationships/slideLayout" Target="../slideLayouts/slideLayout119.xml"/><Relationship Id="rId5" Type="http://schemas.openxmlformats.org/officeDocument/2006/relationships/slideLayout" Target="../slideLayouts/slideLayout113.xml"/><Relationship Id="rId10" Type="http://schemas.openxmlformats.org/officeDocument/2006/relationships/slideLayout" Target="../slideLayouts/slideLayout118.xml"/><Relationship Id="rId4" Type="http://schemas.openxmlformats.org/officeDocument/2006/relationships/slideLayout" Target="../slideLayouts/slideLayout112.xml"/><Relationship Id="rId9" Type="http://schemas.openxmlformats.org/officeDocument/2006/relationships/slideLayout" Target="../slideLayouts/slideLayout117.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27.xml"/><Relationship Id="rId3" Type="http://schemas.openxmlformats.org/officeDocument/2006/relationships/slideLayout" Target="../slideLayouts/slideLayout122.xml"/><Relationship Id="rId7" Type="http://schemas.openxmlformats.org/officeDocument/2006/relationships/slideLayout" Target="../slideLayouts/slideLayout126.xml"/><Relationship Id="rId12" Type="http://schemas.openxmlformats.org/officeDocument/2006/relationships/theme" Target="../theme/theme12.xml"/><Relationship Id="rId2" Type="http://schemas.openxmlformats.org/officeDocument/2006/relationships/slideLayout" Target="../slideLayouts/slideLayout121.xml"/><Relationship Id="rId1" Type="http://schemas.openxmlformats.org/officeDocument/2006/relationships/slideLayout" Target="../slideLayouts/slideLayout120.xml"/><Relationship Id="rId6" Type="http://schemas.openxmlformats.org/officeDocument/2006/relationships/slideLayout" Target="../slideLayouts/slideLayout125.xml"/><Relationship Id="rId11" Type="http://schemas.openxmlformats.org/officeDocument/2006/relationships/slideLayout" Target="../slideLayouts/slideLayout130.xml"/><Relationship Id="rId5" Type="http://schemas.openxmlformats.org/officeDocument/2006/relationships/slideLayout" Target="../slideLayouts/slideLayout124.xml"/><Relationship Id="rId10" Type="http://schemas.openxmlformats.org/officeDocument/2006/relationships/slideLayout" Target="../slideLayouts/slideLayout129.xml"/><Relationship Id="rId4" Type="http://schemas.openxmlformats.org/officeDocument/2006/relationships/slideLayout" Target="../slideLayouts/slideLayout123.xml"/><Relationship Id="rId9" Type="http://schemas.openxmlformats.org/officeDocument/2006/relationships/slideLayout" Target="../slideLayouts/slideLayout128.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138.xml"/><Relationship Id="rId3" Type="http://schemas.openxmlformats.org/officeDocument/2006/relationships/slideLayout" Target="../slideLayouts/slideLayout133.xml"/><Relationship Id="rId7" Type="http://schemas.openxmlformats.org/officeDocument/2006/relationships/slideLayout" Target="../slideLayouts/slideLayout137.xml"/><Relationship Id="rId12" Type="http://schemas.openxmlformats.org/officeDocument/2006/relationships/theme" Target="../theme/theme13.xml"/><Relationship Id="rId2" Type="http://schemas.openxmlformats.org/officeDocument/2006/relationships/slideLayout" Target="../slideLayouts/slideLayout132.xml"/><Relationship Id="rId1" Type="http://schemas.openxmlformats.org/officeDocument/2006/relationships/slideLayout" Target="../slideLayouts/slideLayout131.xml"/><Relationship Id="rId6" Type="http://schemas.openxmlformats.org/officeDocument/2006/relationships/slideLayout" Target="../slideLayouts/slideLayout136.xml"/><Relationship Id="rId11" Type="http://schemas.openxmlformats.org/officeDocument/2006/relationships/slideLayout" Target="../slideLayouts/slideLayout141.xml"/><Relationship Id="rId5" Type="http://schemas.openxmlformats.org/officeDocument/2006/relationships/slideLayout" Target="../slideLayouts/slideLayout135.xml"/><Relationship Id="rId10" Type="http://schemas.openxmlformats.org/officeDocument/2006/relationships/slideLayout" Target="../slideLayouts/slideLayout140.xml"/><Relationship Id="rId4" Type="http://schemas.openxmlformats.org/officeDocument/2006/relationships/slideLayout" Target="../slideLayouts/slideLayout134.xml"/><Relationship Id="rId9" Type="http://schemas.openxmlformats.org/officeDocument/2006/relationships/slideLayout" Target="../slideLayouts/slideLayout139.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149.xml"/><Relationship Id="rId3" Type="http://schemas.openxmlformats.org/officeDocument/2006/relationships/slideLayout" Target="../slideLayouts/slideLayout144.xml"/><Relationship Id="rId7" Type="http://schemas.openxmlformats.org/officeDocument/2006/relationships/slideLayout" Target="../slideLayouts/slideLayout148.xml"/><Relationship Id="rId12" Type="http://schemas.openxmlformats.org/officeDocument/2006/relationships/theme" Target="../theme/theme14.xml"/><Relationship Id="rId2" Type="http://schemas.openxmlformats.org/officeDocument/2006/relationships/slideLayout" Target="../slideLayouts/slideLayout143.xml"/><Relationship Id="rId1" Type="http://schemas.openxmlformats.org/officeDocument/2006/relationships/slideLayout" Target="../slideLayouts/slideLayout142.xml"/><Relationship Id="rId6" Type="http://schemas.openxmlformats.org/officeDocument/2006/relationships/slideLayout" Target="../slideLayouts/slideLayout147.xml"/><Relationship Id="rId11" Type="http://schemas.openxmlformats.org/officeDocument/2006/relationships/slideLayout" Target="../slideLayouts/slideLayout152.xml"/><Relationship Id="rId5" Type="http://schemas.openxmlformats.org/officeDocument/2006/relationships/slideLayout" Target="../slideLayouts/slideLayout146.xml"/><Relationship Id="rId10" Type="http://schemas.openxmlformats.org/officeDocument/2006/relationships/slideLayout" Target="../slideLayouts/slideLayout151.xml"/><Relationship Id="rId4" Type="http://schemas.openxmlformats.org/officeDocument/2006/relationships/slideLayout" Target="../slideLayouts/slideLayout145.xml"/><Relationship Id="rId9" Type="http://schemas.openxmlformats.org/officeDocument/2006/relationships/slideLayout" Target="../slideLayouts/slideLayout150.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160.xml"/><Relationship Id="rId3" Type="http://schemas.openxmlformats.org/officeDocument/2006/relationships/slideLayout" Target="../slideLayouts/slideLayout155.xml"/><Relationship Id="rId7" Type="http://schemas.openxmlformats.org/officeDocument/2006/relationships/slideLayout" Target="../slideLayouts/slideLayout159.xml"/><Relationship Id="rId12" Type="http://schemas.openxmlformats.org/officeDocument/2006/relationships/theme" Target="../theme/theme15.xml"/><Relationship Id="rId2" Type="http://schemas.openxmlformats.org/officeDocument/2006/relationships/slideLayout" Target="../slideLayouts/slideLayout154.xml"/><Relationship Id="rId1" Type="http://schemas.openxmlformats.org/officeDocument/2006/relationships/slideLayout" Target="../slideLayouts/slideLayout153.xml"/><Relationship Id="rId6" Type="http://schemas.openxmlformats.org/officeDocument/2006/relationships/slideLayout" Target="../slideLayouts/slideLayout158.xml"/><Relationship Id="rId11" Type="http://schemas.openxmlformats.org/officeDocument/2006/relationships/slideLayout" Target="../slideLayouts/slideLayout163.xml"/><Relationship Id="rId5" Type="http://schemas.openxmlformats.org/officeDocument/2006/relationships/slideLayout" Target="../slideLayouts/slideLayout157.xml"/><Relationship Id="rId10" Type="http://schemas.openxmlformats.org/officeDocument/2006/relationships/slideLayout" Target="../slideLayouts/slideLayout162.xml"/><Relationship Id="rId4" Type="http://schemas.openxmlformats.org/officeDocument/2006/relationships/slideLayout" Target="../slideLayouts/slideLayout156.xml"/><Relationship Id="rId9" Type="http://schemas.openxmlformats.org/officeDocument/2006/relationships/slideLayout" Target="../slideLayouts/slideLayout161.xml"/></Relationships>
</file>

<file path=ppt/slideMasters/_rels/slideMaster16.xml.rels><?xml version="1.0" encoding="UTF-8" standalone="yes"?>
<Relationships xmlns="http://schemas.openxmlformats.org/package/2006/relationships"><Relationship Id="rId8" Type="http://schemas.openxmlformats.org/officeDocument/2006/relationships/slideLayout" Target="../slideLayouts/slideLayout171.xml"/><Relationship Id="rId3" Type="http://schemas.openxmlformats.org/officeDocument/2006/relationships/slideLayout" Target="../slideLayouts/slideLayout166.xml"/><Relationship Id="rId7" Type="http://schemas.openxmlformats.org/officeDocument/2006/relationships/slideLayout" Target="../slideLayouts/slideLayout170.xml"/><Relationship Id="rId12" Type="http://schemas.openxmlformats.org/officeDocument/2006/relationships/theme" Target="../theme/theme16.xml"/><Relationship Id="rId2" Type="http://schemas.openxmlformats.org/officeDocument/2006/relationships/slideLayout" Target="../slideLayouts/slideLayout165.xml"/><Relationship Id="rId1" Type="http://schemas.openxmlformats.org/officeDocument/2006/relationships/slideLayout" Target="../slideLayouts/slideLayout164.xml"/><Relationship Id="rId6" Type="http://schemas.openxmlformats.org/officeDocument/2006/relationships/slideLayout" Target="../slideLayouts/slideLayout169.xml"/><Relationship Id="rId11" Type="http://schemas.openxmlformats.org/officeDocument/2006/relationships/slideLayout" Target="../slideLayouts/slideLayout174.xml"/><Relationship Id="rId5" Type="http://schemas.openxmlformats.org/officeDocument/2006/relationships/slideLayout" Target="../slideLayouts/slideLayout168.xml"/><Relationship Id="rId10" Type="http://schemas.openxmlformats.org/officeDocument/2006/relationships/slideLayout" Target="../slideLayouts/slideLayout173.xml"/><Relationship Id="rId4" Type="http://schemas.openxmlformats.org/officeDocument/2006/relationships/slideLayout" Target="../slideLayouts/slideLayout167.xml"/><Relationship Id="rId9" Type="http://schemas.openxmlformats.org/officeDocument/2006/relationships/slideLayout" Target="../slideLayouts/slideLayout172.xml"/></Relationships>
</file>

<file path=ppt/slideMasters/_rels/slideMaster17.xml.rels><?xml version="1.0" encoding="UTF-8" standalone="yes"?>
<Relationships xmlns="http://schemas.openxmlformats.org/package/2006/relationships"><Relationship Id="rId8" Type="http://schemas.openxmlformats.org/officeDocument/2006/relationships/slideLayout" Target="../slideLayouts/slideLayout182.xml"/><Relationship Id="rId13" Type="http://schemas.openxmlformats.org/officeDocument/2006/relationships/image" Target="../media/image4.png"/><Relationship Id="rId3" Type="http://schemas.openxmlformats.org/officeDocument/2006/relationships/slideLayout" Target="../slideLayouts/slideLayout177.xml"/><Relationship Id="rId7" Type="http://schemas.openxmlformats.org/officeDocument/2006/relationships/slideLayout" Target="../slideLayouts/slideLayout181.xml"/><Relationship Id="rId12" Type="http://schemas.openxmlformats.org/officeDocument/2006/relationships/theme" Target="../theme/theme17.xml"/><Relationship Id="rId2" Type="http://schemas.openxmlformats.org/officeDocument/2006/relationships/slideLayout" Target="../slideLayouts/slideLayout176.xml"/><Relationship Id="rId1" Type="http://schemas.openxmlformats.org/officeDocument/2006/relationships/slideLayout" Target="../slideLayouts/slideLayout175.xml"/><Relationship Id="rId6" Type="http://schemas.openxmlformats.org/officeDocument/2006/relationships/slideLayout" Target="../slideLayouts/slideLayout180.xml"/><Relationship Id="rId11" Type="http://schemas.openxmlformats.org/officeDocument/2006/relationships/slideLayout" Target="../slideLayouts/slideLayout185.xml"/><Relationship Id="rId5" Type="http://schemas.openxmlformats.org/officeDocument/2006/relationships/slideLayout" Target="../slideLayouts/slideLayout179.xml"/><Relationship Id="rId10" Type="http://schemas.openxmlformats.org/officeDocument/2006/relationships/slideLayout" Target="../slideLayouts/slideLayout184.xml"/><Relationship Id="rId4" Type="http://schemas.openxmlformats.org/officeDocument/2006/relationships/slideLayout" Target="../slideLayouts/slideLayout178.xml"/><Relationship Id="rId9" Type="http://schemas.openxmlformats.org/officeDocument/2006/relationships/slideLayout" Target="../slideLayouts/slideLayout183.xml"/></Relationships>
</file>

<file path=ppt/slideMasters/_rels/slideMaster18.xml.rels><?xml version="1.0" encoding="UTF-8" standalone="yes"?>
<Relationships xmlns="http://schemas.openxmlformats.org/package/2006/relationships"><Relationship Id="rId8" Type="http://schemas.openxmlformats.org/officeDocument/2006/relationships/slideLayout" Target="../slideLayouts/slideLayout193.xml"/><Relationship Id="rId3" Type="http://schemas.openxmlformats.org/officeDocument/2006/relationships/slideLayout" Target="../slideLayouts/slideLayout188.xml"/><Relationship Id="rId7" Type="http://schemas.openxmlformats.org/officeDocument/2006/relationships/slideLayout" Target="../slideLayouts/slideLayout192.xml"/><Relationship Id="rId12" Type="http://schemas.openxmlformats.org/officeDocument/2006/relationships/theme" Target="../theme/theme18.xml"/><Relationship Id="rId2" Type="http://schemas.openxmlformats.org/officeDocument/2006/relationships/slideLayout" Target="../slideLayouts/slideLayout187.xml"/><Relationship Id="rId1" Type="http://schemas.openxmlformats.org/officeDocument/2006/relationships/slideLayout" Target="../slideLayouts/slideLayout186.xml"/><Relationship Id="rId6" Type="http://schemas.openxmlformats.org/officeDocument/2006/relationships/slideLayout" Target="../slideLayouts/slideLayout191.xml"/><Relationship Id="rId11" Type="http://schemas.openxmlformats.org/officeDocument/2006/relationships/slideLayout" Target="../slideLayouts/slideLayout196.xml"/><Relationship Id="rId5" Type="http://schemas.openxmlformats.org/officeDocument/2006/relationships/slideLayout" Target="../slideLayouts/slideLayout190.xml"/><Relationship Id="rId10" Type="http://schemas.openxmlformats.org/officeDocument/2006/relationships/slideLayout" Target="../slideLayouts/slideLayout195.xml"/><Relationship Id="rId4" Type="http://schemas.openxmlformats.org/officeDocument/2006/relationships/slideLayout" Target="../slideLayouts/slideLayout189.xml"/><Relationship Id="rId9" Type="http://schemas.openxmlformats.org/officeDocument/2006/relationships/slideLayout" Target="../slideLayouts/slideLayout194.xml"/></Relationships>
</file>

<file path=ppt/slideMasters/_rels/slideMaster19.xml.rels><?xml version="1.0" encoding="UTF-8" standalone="yes"?>
<Relationships xmlns="http://schemas.openxmlformats.org/package/2006/relationships"><Relationship Id="rId8" Type="http://schemas.openxmlformats.org/officeDocument/2006/relationships/slideLayout" Target="../slideLayouts/slideLayout204.xml"/><Relationship Id="rId3" Type="http://schemas.openxmlformats.org/officeDocument/2006/relationships/slideLayout" Target="../slideLayouts/slideLayout199.xml"/><Relationship Id="rId7" Type="http://schemas.openxmlformats.org/officeDocument/2006/relationships/slideLayout" Target="../slideLayouts/slideLayout203.xml"/><Relationship Id="rId12" Type="http://schemas.openxmlformats.org/officeDocument/2006/relationships/theme" Target="../theme/theme19.xml"/><Relationship Id="rId2" Type="http://schemas.openxmlformats.org/officeDocument/2006/relationships/slideLayout" Target="../slideLayouts/slideLayout198.xml"/><Relationship Id="rId1" Type="http://schemas.openxmlformats.org/officeDocument/2006/relationships/slideLayout" Target="../slideLayouts/slideLayout197.xml"/><Relationship Id="rId6" Type="http://schemas.openxmlformats.org/officeDocument/2006/relationships/slideLayout" Target="../slideLayouts/slideLayout202.xml"/><Relationship Id="rId11" Type="http://schemas.openxmlformats.org/officeDocument/2006/relationships/slideLayout" Target="../slideLayouts/slideLayout207.xml"/><Relationship Id="rId5" Type="http://schemas.openxmlformats.org/officeDocument/2006/relationships/slideLayout" Target="../slideLayouts/slideLayout201.xml"/><Relationship Id="rId10" Type="http://schemas.openxmlformats.org/officeDocument/2006/relationships/slideLayout" Target="../slideLayouts/slideLayout206.xml"/><Relationship Id="rId4" Type="http://schemas.openxmlformats.org/officeDocument/2006/relationships/slideLayout" Target="../slideLayouts/slideLayout200.xml"/><Relationship Id="rId9" Type="http://schemas.openxmlformats.org/officeDocument/2006/relationships/slideLayout" Target="../slideLayouts/slideLayout205.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12" Type="http://schemas.openxmlformats.org/officeDocument/2006/relationships/theme" Target="../theme/theme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5" Type="http://schemas.openxmlformats.org/officeDocument/2006/relationships/slideLayout" Target="../slideLayouts/slideLayout14.xml"/><Relationship Id="rId10" Type="http://schemas.openxmlformats.org/officeDocument/2006/relationships/slideLayout" Target="../slideLayouts/slideLayout19.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_rels/slideMaster20.xml.rels><?xml version="1.0" encoding="UTF-8" standalone="yes"?>
<Relationships xmlns="http://schemas.openxmlformats.org/package/2006/relationships"><Relationship Id="rId8" Type="http://schemas.openxmlformats.org/officeDocument/2006/relationships/slideLayout" Target="../slideLayouts/slideLayout215.xml"/><Relationship Id="rId3" Type="http://schemas.openxmlformats.org/officeDocument/2006/relationships/slideLayout" Target="../slideLayouts/slideLayout210.xml"/><Relationship Id="rId7" Type="http://schemas.openxmlformats.org/officeDocument/2006/relationships/slideLayout" Target="../slideLayouts/slideLayout214.xml"/><Relationship Id="rId12" Type="http://schemas.openxmlformats.org/officeDocument/2006/relationships/theme" Target="../theme/theme20.xml"/><Relationship Id="rId2" Type="http://schemas.openxmlformats.org/officeDocument/2006/relationships/slideLayout" Target="../slideLayouts/slideLayout209.xml"/><Relationship Id="rId1" Type="http://schemas.openxmlformats.org/officeDocument/2006/relationships/slideLayout" Target="../slideLayouts/slideLayout208.xml"/><Relationship Id="rId6" Type="http://schemas.openxmlformats.org/officeDocument/2006/relationships/slideLayout" Target="../slideLayouts/slideLayout213.xml"/><Relationship Id="rId11" Type="http://schemas.openxmlformats.org/officeDocument/2006/relationships/slideLayout" Target="../slideLayouts/slideLayout218.xml"/><Relationship Id="rId5" Type="http://schemas.openxmlformats.org/officeDocument/2006/relationships/slideLayout" Target="../slideLayouts/slideLayout212.xml"/><Relationship Id="rId10" Type="http://schemas.openxmlformats.org/officeDocument/2006/relationships/slideLayout" Target="../slideLayouts/slideLayout217.xml"/><Relationship Id="rId4" Type="http://schemas.openxmlformats.org/officeDocument/2006/relationships/slideLayout" Target="../slideLayouts/slideLayout211.xml"/><Relationship Id="rId9" Type="http://schemas.openxmlformats.org/officeDocument/2006/relationships/slideLayout" Target="../slideLayouts/slideLayout216.xml"/></Relationships>
</file>

<file path=ppt/slideMasters/_rels/slideMaster21.xml.rels><?xml version="1.0" encoding="UTF-8" standalone="yes"?>
<Relationships xmlns="http://schemas.openxmlformats.org/package/2006/relationships"><Relationship Id="rId8" Type="http://schemas.openxmlformats.org/officeDocument/2006/relationships/slideLayout" Target="../slideLayouts/slideLayout226.xml"/><Relationship Id="rId3" Type="http://schemas.openxmlformats.org/officeDocument/2006/relationships/slideLayout" Target="../slideLayouts/slideLayout221.xml"/><Relationship Id="rId7" Type="http://schemas.openxmlformats.org/officeDocument/2006/relationships/slideLayout" Target="../slideLayouts/slideLayout225.xml"/><Relationship Id="rId12" Type="http://schemas.openxmlformats.org/officeDocument/2006/relationships/theme" Target="../theme/theme21.xml"/><Relationship Id="rId2" Type="http://schemas.openxmlformats.org/officeDocument/2006/relationships/slideLayout" Target="../slideLayouts/slideLayout220.xml"/><Relationship Id="rId1" Type="http://schemas.openxmlformats.org/officeDocument/2006/relationships/slideLayout" Target="../slideLayouts/slideLayout219.xml"/><Relationship Id="rId6" Type="http://schemas.openxmlformats.org/officeDocument/2006/relationships/slideLayout" Target="../slideLayouts/slideLayout224.xml"/><Relationship Id="rId11" Type="http://schemas.openxmlformats.org/officeDocument/2006/relationships/slideLayout" Target="../slideLayouts/slideLayout229.xml"/><Relationship Id="rId5" Type="http://schemas.openxmlformats.org/officeDocument/2006/relationships/slideLayout" Target="../slideLayouts/slideLayout223.xml"/><Relationship Id="rId10" Type="http://schemas.openxmlformats.org/officeDocument/2006/relationships/slideLayout" Target="../slideLayouts/slideLayout228.xml"/><Relationship Id="rId4" Type="http://schemas.openxmlformats.org/officeDocument/2006/relationships/slideLayout" Target="../slideLayouts/slideLayout222.xml"/><Relationship Id="rId9" Type="http://schemas.openxmlformats.org/officeDocument/2006/relationships/slideLayout" Target="../slideLayouts/slideLayout227.xml"/></Relationships>
</file>

<file path=ppt/slideMasters/_rels/slideMaster22.xml.rels><?xml version="1.0" encoding="UTF-8" standalone="yes"?>
<Relationships xmlns="http://schemas.openxmlformats.org/package/2006/relationships"><Relationship Id="rId8" Type="http://schemas.openxmlformats.org/officeDocument/2006/relationships/slideLayout" Target="../slideLayouts/slideLayout237.xml"/><Relationship Id="rId3" Type="http://schemas.openxmlformats.org/officeDocument/2006/relationships/slideLayout" Target="../slideLayouts/slideLayout232.xml"/><Relationship Id="rId7" Type="http://schemas.openxmlformats.org/officeDocument/2006/relationships/slideLayout" Target="../slideLayouts/slideLayout236.xml"/><Relationship Id="rId12" Type="http://schemas.openxmlformats.org/officeDocument/2006/relationships/theme" Target="../theme/theme22.xml"/><Relationship Id="rId2" Type="http://schemas.openxmlformats.org/officeDocument/2006/relationships/slideLayout" Target="../slideLayouts/slideLayout231.xml"/><Relationship Id="rId1" Type="http://schemas.openxmlformats.org/officeDocument/2006/relationships/slideLayout" Target="../slideLayouts/slideLayout230.xml"/><Relationship Id="rId6" Type="http://schemas.openxmlformats.org/officeDocument/2006/relationships/slideLayout" Target="../slideLayouts/slideLayout235.xml"/><Relationship Id="rId11" Type="http://schemas.openxmlformats.org/officeDocument/2006/relationships/slideLayout" Target="../slideLayouts/slideLayout240.xml"/><Relationship Id="rId5" Type="http://schemas.openxmlformats.org/officeDocument/2006/relationships/slideLayout" Target="../slideLayouts/slideLayout234.xml"/><Relationship Id="rId10" Type="http://schemas.openxmlformats.org/officeDocument/2006/relationships/slideLayout" Target="../slideLayouts/slideLayout239.xml"/><Relationship Id="rId4" Type="http://schemas.openxmlformats.org/officeDocument/2006/relationships/slideLayout" Target="../slideLayouts/slideLayout233.xml"/><Relationship Id="rId9" Type="http://schemas.openxmlformats.org/officeDocument/2006/relationships/slideLayout" Target="../slideLayouts/slideLayout238.xml"/></Relationships>
</file>

<file path=ppt/slideMasters/_rels/slideMaster23.xml.rels><?xml version="1.0" encoding="UTF-8" standalone="yes"?>
<Relationships xmlns="http://schemas.openxmlformats.org/package/2006/relationships"><Relationship Id="rId8" Type="http://schemas.openxmlformats.org/officeDocument/2006/relationships/slideLayout" Target="../slideLayouts/slideLayout248.xml"/><Relationship Id="rId3" Type="http://schemas.openxmlformats.org/officeDocument/2006/relationships/slideLayout" Target="../slideLayouts/slideLayout243.xml"/><Relationship Id="rId7" Type="http://schemas.openxmlformats.org/officeDocument/2006/relationships/slideLayout" Target="../slideLayouts/slideLayout247.xml"/><Relationship Id="rId12" Type="http://schemas.openxmlformats.org/officeDocument/2006/relationships/theme" Target="../theme/theme23.xml"/><Relationship Id="rId2" Type="http://schemas.openxmlformats.org/officeDocument/2006/relationships/slideLayout" Target="../slideLayouts/slideLayout242.xml"/><Relationship Id="rId1" Type="http://schemas.openxmlformats.org/officeDocument/2006/relationships/slideLayout" Target="../slideLayouts/slideLayout241.xml"/><Relationship Id="rId6" Type="http://schemas.openxmlformats.org/officeDocument/2006/relationships/slideLayout" Target="../slideLayouts/slideLayout246.xml"/><Relationship Id="rId11" Type="http://schemas.openxmlformats.org/officeDocument/2006/relationships/slideLayout" Target="../slideLayouts/slideLayout251.xml"/><Relationship Id="rId5" Type="http://schemas.openxmlformats.org/officeDocument/2006/relationships/slideLayout" Target="../slideLayouts/slideLayout245.xml"/><Relationship Id="rId10" Type="http://schemas.openxmlformats.org/officeDocument/2006/relationships/slideLayout" Target="../slideLayouts/slideLayout250.xml"/><Relationship Id="rId4" Type="http://schemas.openxmlformats.org/officeDocument/2006/relationships/slideLayout" Target="../slideLayouts/slideLayout244.xml"/><Relationship Id="rId9" Type="http://schemas.openxmlformats.org/officeDocument/2006/relationships/slideLayout" Target="../slideLayouts/slideLayout249.xml"/></Relationships>
</file>

<file path=ppt/slideMasters/_rels/slideMaster24.xml.rels><?xml version="1.0" encoding="UTF-8" standalone="yes"?>
<Relationships xmlns="http://schemas.openxmlformats.org/package/2006/relationships"><Relationship Id="rId8" Type="http://schemas.openxmlformats.org/officeDocument/2006/relationships/slideLayout" Target="../slideLayouts/slideLayout259.xml"/><Relationship Id="rId3" Type="http://schemas.openxmlformats.org/officeDocument/2006/relationships/slideLayout" Target="../slideLayouts/slideLayout254.xml"/><Relationship Id="rId7" Type="http://schemas.openxmlformats.org/officeDocument/2006/relationships/slideLayout" Target="../slideLayouts/slideLayout258.xml"/><Relationship Id="rId12" Type="http://schemas.openxmlformats.org/officeDocument/2006/relationships/theme" Target="../theme/theme24.xml"/><Relationship Id="rId2" Type="http://schemas.openxmlformats.org/officeDocument/2006/relationships/slideLayout" Target="../slideLayouts/slideLayout253.xml"/><Relationship Id="rId1" Type="http://schemas.openxmlformats.org/officeDocument/2006/relationships/slideLayout" Target="../slideLayouts/slideLayout252.xml"/><Relationship Id="rId6" Type="http://schemas.openxmlformats.org/officeDocument/2006/relationships/slideLayout" Target="../slideLayouts/slideLayout257.xml"/><Relationship Id="rId11" Type="http://schemas.openxmlformats.org/officeDocument/2006/relationships/slideLayout" Target="../slideLayouts/slideLayout262.xml"/><Relationship Id="rId5" Type="http://schemas.openxmlformats.org/officeDocument/2006/relationships/slideLayout" Target="../slideLayouts/slideLayout256.xml"/><Relationship Id="rId10" Type="http://schemas.openxmlformats.org/officeDocument/2006/relationships/slideLayout" Target="../slideLayouts/slideLayout261.xml"/><Relationship Id="rId4" Type="http://schemas.openxmlformats.org/officeDocument/2006/relationships/slideLayout" Target="../slideLayouts/slideLayout255.xml"/><Relationship Id="rId9" Type="http://schemas.openxmlformats.org/officeDocument/2006/relationships/slideLayout" Target="../slideLayouts/slideLayout260.xml"/></Relationships>
</file>

<file path=ppt/slideMasters/_rels/slideMaster25.xml.rels><?xml version="1.0" encoding="UTF-8" standalone="yes"?>
<Relationships xmlns="http://schemas.openxmlformats.org/package/2006/relationships"><Relationship Id="rId8" Type="http://schemas.openxmlformats.org/officeDocument/2006/relationships/slideLayout" Target="../slideLayouts/slideLayout270.xml"/><Relationship Id="rId3" Type="http://schemas.openxmlformats.org/officeDocument/2006/relationships/slideLayout" Target="../slideLayouts/slideLayout265.xml"/><Relationship Id="rId7" Type="http://schemas.openxmlformats.org/officeDocument/2006/relationships/slideLayout" Target="../slideLayouts/slideLayout269.xml"/><Relationship Id="rId12" Type="http://schemas.openxmlformats.org/officeDocument/2006/relationships/theme" Target="../theme/theme25.xml"/><Relationship Id="rId2" Type="http://schemas.openxmlformats.org/officeDocument/2006/relationships/slideLayout" Target="../slideLayouts/slideLayout264.xml"/><Relationship Id="rId1" Type="http://schemas.openxmlformats.org/officeDocument/2006/relationships/slideLayout" Target="../slideLayouts/slideLayout263.xml"/><Relationship Id="rId6" Type="http://schemas.openxmlformats.org/officeDocument/2006/relationships/slideLayout" Target="../slideLayouts/slideLayout268.xml"/><Relationship Id="rId11" Type="http://schemas.openxmlformats.org/officeDocument/2006/relationships/slideLayout" Target="../slideLayouts/slideLayout273.xml"/><Relationship Id="rId5" Type="http://schemas.openxmlformats.org/officeDocument/2006/relationships/slideLayout" Target="../slideLayouts/slideLayout267.xml"/><Relationship Id="rId10" Type="http://schemas.openxmlformats.org/officeDocument/2006/relationships/slideLayout" Target="../slideLayouts/slideLayout272.xml"/><Relationship Id="rId4" Type="http://schemas.openxmlformats.org/officeDocument/2006/relationships/slideLayout" Target="../slideLayouts/slideLayout266.xml"/><Relationship Id="rId9" Type="http://schemas.openxmlformats.org/officeDocument/2006/relationships/slideLayout" Target="../slideLayouts/slideLayout271.xml"/></Relationships>
</file>

<file path=ppt/slideMasters/_rels/slideMaster26.xml.rels><?xml version="1.0" encoding="UTF-8" standalone="yes"?>
<Relationships xmlns="http://schemas.openxmlformats.org/package/2006/relationships"><Relationship Id="rId8" Type="http://schemas.openxmlformats.org/officeDocument/2006/relationships/slideLayout" Target="../slideLayouts/slideLayout281.xml"/><Relationship Id="rId3" Type="http://schemas.openxmlformats.org/officeDocument/2006/relationships/slideLayout" Target="../slideLayouts/slideLayout276.xml"/><Relationship Id="rId7" Type="http://schemas.openxmlformats.org/officeDocument/2006/relationships/slideLayout" Target="../slideLayouts/slideLayout280.xml"/><Relationship Id="rId12" Type="http://schemas.openxmlformats.org/officeDocument/2006/relationships/theme" Target="../theme/theme26.xml"/><Relationship Id="rId2" Type="http://schemas.openxmlformats.org/officeDocument/2006/relationships/slideLayout" Target="../slideLayouts/slideLayout275.xml"/><Relationship Id="rId1" Type="http://schemas.openxmlformats.org/officeDocument/2006/relationships/slideLayout" Target="../slideLayouts/slideLayout274.xml"/><Relationship Id="rId6" Type="http://schemas.openxmlformats.org/officeDocument/2006/relationships/slideLayout" Target="../slideLayouts/slideLayout279.xml"/><Relationship Id="rId11" Type="http://schemas.openxmlformats.org/officeDocument/2006/relationships/slideLayout" Target="../slideLayouts/slideLayout284.xml"/><Relationship Id="rId5" Type="http://schemas.openxmlformats.org/officeDocument/2006/relationships/slideLayout" Target="../slideLayouts/slideLayout278.xml"/><Relationship Id="rId10" Type="http://schemas.openxmlformats.org/officeDocument/2006/relationships/slideLayout" Target="../slideLayouts/slideLayout283.xml"/><Relationship Id="rId4" Type="http://schemas.openxmlformats.org/officeDocument/2006/relationships/slideLayout" Target="../slideLayouts/slideLayout277.xml"/><Relationship Id="rId9" Type="http://schemas.openxmlformats.org/officeDocument/2006/relationships/slideLayout" Target="../slideLayouts/slideLayout282.xml"/></Relationships>
</file>

<file path=ppt/slideMasters/_rels/slideMaster27.xml.rels><?xml version="1.0" encoding="UTF-8" standalone="yes"?>
<Relationships xmlns="http://schemas.openxmlformats.org/package/2006/relationships"><Relationship Id="rId8" Type="http://schemas.openxmlformats.org/officeDocument/2006/relationships/slideLayout" Target="../slideLayouts/slideLayout292.xml"/><Relationship Id="rId3" Type="http://schemas.openxmlformats.org/officeDocument/2006/relationships/slideLayout" Target="../slideLayouts/slideLayout287.xml"/><Relationship Id="rId7" Type="http://schemas.openxmlformats.org/officeDocument/2006/relationships/slideLayout" Target="../slideLayouts/slideLayout291.xml"/><Relationship Id="rId12" Type="http://schemas.openxmlformats.org/officeDocument/2006/relationships/theme" Target="../theme/theme27.xml"/><Relationship Id="rId2" Type="http://schemas.openxmlformats.org/officeDocument/2006/relationships/slideLayout" Target="../slideLayouts/slideLayout286.xml"/><Relationship Id="rId1" Type="http://schemas.openxmlformats.org/officeDocument/2006/relationships/slideLayout" Target="../slideLayouts/slideLayout285.xml"/><Relationship Id="rId6" Type="http://schemas.openxmlformats.org/officeDocument/2006/relationships/slideLayout" Target="../slideLayouts/slideLayout290.xml"/><Relationship Id="rId11" Type="http://schemas.openxmlformats.org/officeDocument/2006/relationships/slideLayout" Target="../slideLayouts/slideLayout295.xml"/><Relationship Id="rId5" Type="http://schemas.openxmlformats.org/officeDocument/2006/relationships/slideLayout" Target="../slideLayouts/slideLayout289.xml"/><Relationship Id="rId10" Type="http://schemas.openxmlformats.org/officeDocument/2006/relationships/slideLayout" Target="../slideLayouts/slideLayout294.xml"/><Relationship Id="rId4" Type="http://schemas.openxmlformats.org/officeDocument/2006/relationships/slideLayout" Target="../slideLayouts/slideLayout288.xml"/><Relationship Id="rId9" Type="http://schemas.openxmlformats.org/officeDocument/2006/relationships/slideLayout" Target="../slideLayouts/slideLayout293.xml"/></Relationships>
</file>

<file path=ppt/slideMasters/_rels/slideMaster28.xml.rels><?xml version="1.0" encoding="UTF-8" standalone="yes"?>
<Relationships xmlns="http://schemas.openxmlformats.org/package/2006/relationships"><Relationship Id="rId8" Type="http://schemas.openxmlformats.org/officeDocument/2006/relationships/slideLayout" Target="../slideLayouts/slideLayout303.xml"/><Relationship Id="rId3" Type="http://schemas.openxmlformats.org/officeDocument/2006/relationships/slideLayout" Target="../slideLayouts/slideLayout298.xml"/><Relationship Id="rId7" Type="http://schemas.openxmlformats.org/officeDocument/2006/relationships/slideLayout" Target="../slideLayouts/slideLayout302.xml"/><Relationship Id="rId12" Type="http://schemas.openxmlformats.org/officeDocument/2006/relationships/theme" Target="../theme/theme28.xml"/><Relationship Id="rId2" Type="http://schemas.openxmlformats.org/officeDocument/2006/relationships/slideLayout" Target="../slideLayouts/slideLayout297.xml"/><Relationship Id="rId1" Type="http://schemas.openxmlformats.org/officeDocument/2006/relationships/slideLayout" Target="../slideLayouts/slideLayout296.xml"/><Relationship Id="rId6" Type="http://schemas.openxmlformats.org/officeDocument/2006/relationships/slideLayout" Target="../slideLayouts/slideLayout301.xml"/><Relationship Id="rId11" Type="http://schemas.openxmlformats.org/officeDocument/2006/relationships/slideLayout" Target="../slideLayouts/slideLayout306.xml"/><Relationship Id="rId5" Type="http://schemas.openxmlformats.org/officeDocument/2006/relationships/slideLayout" Target="../slideLayouts/slideLayout300.xml"/><Relationship Id="rId10" Type="http://schemas.openxmlformats.org/officeDocument/2006/relationships/slideLayout" Target="../slideLayouts/slideLayout305.xml"/><Relationship Id="rId4" Type="http://schemas.openxmlformats.org/officeDocument/2006/relationships/slideLayout" Target="../slideLayouts/slideLayout299.xml"/><Relationship Id="rId9" Type="http://schemas.openxmlformats.org/officeDocument/2006/relationships/slideLayout" Target="../slideLayouts/slideLayout304.xml"/></Relationships>
</file>

<file path=ppt/slideMasters/_rels/slideMaster29.xml.rels><?xml version="1.0" encoding="UTF-8" standalone="yes"?>
<Relationships xmlns="http://schemas.openxmlformats.org/package/2006/relationships"><Relationship Id="rId8" Type="http://schemas.openxmlformats.org/officeDocument/2006/relationships/slideLayout" Target="../slideLayouts/slideLayout314.xml"/><Relationship Id="rId3" Type="http://schemas.openxmlformats.org/officeDocument/2006/relationships/slideLayout" Target="../slideLayouts/slideLayout309.xml"/><Relationship Id="rId7" Type="http://schemas.openxmlformats.org/officeDocument/2006/relationships/slideLayout" Target="../slideLayouts/slideLayout313.xml"/><Relationship Id="rId12" Type="http://schemas.openxmlformats.org/officeDocument/2006/relationships/theme" Target="../theme/theme29.xml"/><Relationship Id="rId2" Type="http://schemas.openxmlformats.org/officeDocument/2006/relationships/slideLayout" Target="../slideLayouts/slideLayout308.xml"/><Relationship Id="rId1" Type="http://schemas.openxmlformats.org/officeDocument/2006/relationships/slideLayout" Target="../slideLayouts/slideLayout307.xml"/><Relationship Id="rId6" Type="http://schemas.openxmlformats.org/officeDocument/2006/relationships/slideLayout" Target="../slideLayouts/slideLayout312.xml"/><Relationship Id="rId11" Type="http://schemas.openxmlformats.org/officeDocument/2006/relationships/slideLayout" Target="../slideLayouts/slideLayout317.xml"/><Relationship Id="rId5" Type="http://schemas.openxmlformats.org/officeDocument/2006/relationships/slideLayout" Target="../slideLayouts/slideLayout311.xml"/><Relationship Id="rId10" Type="http://schemas.openxmlformats.org/officeDocument/2006/relationships/slideLayout" Target="../slideLayouts/slideLayout316.xml"/><Relationship Id="rId4" Type="http://schemas.openxmlformats.org/officeDocument/2006/relationships/slideLayout" Target="../slideLayouts/slideLayout310.xml"/><Relationship Id="rId9" Type="http://schemas.openxmlformats.org/officeDocument/2006/relationships/slideLayout" Target="../slideLayouts/slideLayout31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8.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theme" Target="../theme/theme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s>
</file>

<file path=ppt/slideMasters/_rels/slideMaster30.xml.rels><?xml version="1.0" encoding="UTF-8" standalone="yes"?>
<Relationships xmlns="http://schemas.openxmlformats.org/package/2006/relationships"><Relationship Id="rId8" Type="http://schemas.openxmlformats.org/officeDocument/2006/relationships/slideLayout" Target="../slideLayouts/slideLayout325.xml"/><Relationship Id="rId3" Type="http://schemas.openxmlformats.org/officeDocument/2006/relationships/slideLayout" Target="../slideLayouts/slideLayout320.xml"/><Relationship Id="rId7" Type="http://schemas.openxmlformats.org/officeDocument/2006/relationships/slideLayout" Target="../slideLayouts/slideLayout324.xml"/><Relationship Id="rId12" Type="http://schemas.openxmlformats.org/officeDocument/2006/relationships/theme" Target="../theme/theme30.xml"/><Relationship Id="rId2" Type="http://schemas.openxmlformats.org/officeDocument/2006/relationships/slideLayout" Target="../slideLayouts/slideLayout319.xml"/><Relationship Id="rId1" Type="http://schemas.openxmlformats.org/officeDocument/2006/relationships/slideLayout" Target="../slideLayouts/slideLayout318.xml"/><Relationship Id="rId6" Type="http://schemas.openxmlformats.org/officeDocument/2006/relationships/slideLayout" Target="../slideLayouts/slideLayout323.xml"/><Relationship Id="rId11" Type="http://schemas.openxmlformats.org/officeDocument/2006/relationships/slideLayout" Target="../slideLayouts/slideLayout328.xml"/><Relationship Id="rId5" Type="http://schemas.openxmlformats.org/officeDocument/2006/relationships/slideLayout" Target="../slideLayouts/slideLayout322.xml"/><Relationship Id="rId10" Type="http://schemas.openxmlformats.org/officeDocument/2006/relationships/slideLayout" Target="../slideLayouts/slideLayout327.xml"/><Relationship Id="rId4" Type="http://schemas.openxmlformats.org/officeDocument/2006/relationships/slideLayout" Target="../slideLayouts/slideLayout321.xml"/><Relationship Id="rId9" Type="http://schemas.openxmlformats.org/officeDocument/2006/relationships/slideLayout" Target="../slideLayouts/slideLayout326.xml"/></Relationships>
</file>

<file path=ppt/slideMasters/_rels/slideMaster31.xml.rels><?xml version="1.0" encoding="UTF-8" standalone="yes"?>
<Relationships xmlns="http://schemas.openxmlformats.org/package/2006/relationships"><Relationship Id="rId8" Type="http://schemas.openxmlformats.org/officeDocument/2006/relationships/slideLayout" Target="../slideLayouts/slideLayout336.xml"/><Relationship Id="rId3" Type="http://schemas.openxmlformats.org/officeDocument/2006/relationships/slideLayout" Target="../slideLayouts/slideLayout331.xml"/><Relationship Id="rId7" Type="http://schemas.openxmlformats.org/officeDocument/2006/relationships/slideLayout" Target="../slideLayouts/slideLayout335.xml"/><Relationship Id="rId12" Type="http://schemas.openxmlformats.org/officeDocument/2006/relationships/theme" Target="../theme/theme31.xml"/><Relationship Id="rId2" Type="http://schemas.openxmlformats.org/officeDocument/2006/relationships/slideLayout" Target="../slideLayouts/slideLayout330.xml"/><Relationship Id="rId1" Type="http://schemas.openxmlformats.org/officeDocument/2006/relationships/slideLayout" Target="../slideLayouts/slideLayout329.xml"/><Relationship Id="rId6" Type="http://schemas.openxmlformats.org/officeDocument/2006/relationships/slideLayout" Target="../slideLayouts/slideLayout334.xml"/><Relationship Id="rId11" Type="http://schemas.openxmlformats.org/officeDocument/2006/relationships/slideLayout" Target="../slideLayouts/slideLayout339.xml"/><Relationship Id="rId5" Type="http://schemas.openxmlformats.org/officeDocument/2006/relationships/slideLayout" Target="../slideLayouts/slideLayout333.xml"/><Relationship Id="rId10" Type="http://schemas.openxmlformats.org/officeDocument/2006/relationships/slideLayout" Target="../slideLayouts/slideLayout338.xml"/><Relationship Id="rId4" Type="http://schemas.openxmlformats.org/officeDocument/2006/relationships/slideLayout" Target="../slideLayouts/slideLayout332.xml"/><Relationship Id="rId9" Type="http://schemas.openxmlformats.org/officeDocument/2006/relationships/slideLayout" Target="../slideLayouts/slideLayout337.xml"/></Relationships>
</file>

<file path=ppt/slideMasters/_rels/slideMaster32.xml.rels><?xml version="1.0" encoding="UTF-8" standalone="yes"?>
<Relationships xmlns="http://schemas.openxmlformats.org/package/2006/relationships"><Relationship Id="rId8" Type="http://schemas.openxmlformats.org/officeDocument/2006/relationships/slideLayout" Target="../slideLayouts/slideLayout347.xml"/><Relationship Id="rId3" Type="http://schemas.openxmlformats.org/officeDocument/2006/relationships/slideLayout" Target="../slideLayouts/slideLayout342.xml"/><Relationship Id="rId7" Type="http://schemas.openxmlformats.org/officeDocument/2006/relationships/slideLayout" Target="../slideLayouts/slideLayout346.xml"/><Relationship Id="rId12" Type="http://schemas.openxmlformats.org/officeDocument/2006/relationships/theme" Target="../theme/theme32.xml"/><Relationship Id="rId2" Type="http://schemas.openxmlformats.org/officeDocument/2006/relationships/slideLayout" Target="../slideLayouts/slideLayout341.xml"/><Relationship Id="rId1" Type="http://schemas.openxmlformats.org/officeDocument/2006/relationships/slideLayout" Target="../slideLayouts/slideLayout340.xml"/><Relationship Id="rId6" Type="http://schemas.openxmlformats.org/officeDocument/2006/relationships/slideLayout" Target="../slideLayouts/slideLayout345.xml"/><Relationship Id="rId11" Type="http://schemas.openxmlformats.org/officeDocument/2006/relationships/slideLayout" Target="../slideLayouts/slideLayout350.xml"/><Relationship Id="rId5" Type="http://schemas.openxmlformats.org/officeDocument/2006/relationships/slideLayout" Target="../slideLayouts/slideLayout344.xml"/><Relationship Id="rId10" Type="http://schemas.openxmlformats.org/officeDocument/2006/relationships/slideLayout" Target="../slideLayouts/slideLayout349.xml"/><Relationship Id="rId4" Type="http://schemas.openxmlformats.org/officeDocument/2006/relationships/slideLayout" Target="../slideLayouts/slideLayout343.xml"/><Relationship Id="rId9" Type="http://schemas.openxmlformats.org/officeDocument/2006/relationships/slideLayout" Target="../slideLayouts/slideLayout348.xml"/></Relationships>
</file>

<file path=ppt/slideMasters/_rels/slideMaster33.xml.rels><?xml version="1.0" encoding="UTF-8" standalone="yes"?>
<Relationships xmlns="http://schemas.openxmlformats.org/package/2006/relationships"><Relationship Id="rId8" Type="http://schemas.openxmlformats.org/officeDocument/2006/relationships/slideLayout" Target="../slideLayouts/slideLayout358.xml"/><Relationship Id="rId3" Type="http://schemas.openxmlformats.org/officeDocument/2006/relationships/slideLayout" Target="../slideLayouts/slideLayout353.xml"/><Relationship Id="rId7" Type="http://schemas.openxmlformats.org/officeDocument/2006/relationships/slideLayout" Target="../slideLayouts/slideLayout357.xml"/><Relationship Id="rId12" Type="http://schemas.openxmlformats.org/officeDocument/2006/relationships/theme" Target="../theme/theme33.xml"/><Relationship Id="rId2" Type="http://schemas.openxmlformats.org/officeDocument/2006/relationships/slideLayout" Target="../slideLayouts/slideLayout352.xml"/><Relationship Id="rId1" Type="http://schemas.openxmlformats.org/officeDocument/2006/relationships/slideLayout" Target="../slideLayouts/slideLayout351.xml"/><Relationship Id="rId6" Type="http://schemas.openxmlformats.org/officeDocument/2006/relationships/slideLayout" Target="../slideLayouts/slideLayout356.xml"/><Relationship Id="rId11" Type="http://schemas.openxmlformats.org/officeDocument/2006/relationships/slideLayout" Target="../slideLayouts/slideLayout361.xml"/><Relationship Id="rId5" Type="http://schemas.openxmlformats.org/officeDocument/2006/relationships/slideLayout" Target="../slideLayouts/slideLayout355.xml"/><Relationship Id="rId10" Type="http://schemas.openxmlformats.org/officeDocument/2006/relationships/slideLayout" Target="../slideLayouts/slideLayout360.xml"/><Relationship Id="rId4" Type="http://schemas.openxmlformats.org/officeDocument/2006/relationships/slideLayout" Target="../slideLayouts/slideLayout354.xml"/><Relationship Id="rId9" Type="http://schemas.openxmlformats.org/officeDocument/2006/relationships/slideLayout" Target="../slideLayouts/slideLayout359.xml"/></Relationships>
</file>

<file path=ppt/slideMasters/_rels/slideMaster34.xml.rels><?xml version="1.0" encoding="UTF-8" standalone="yes"?>
<Relationships xmlns="http://schemas.openxmlformats.org/package/2006/relationships"><Relationship Id="rId8" Type="http://schemas.openxmlformats.org/officeDocument/2006/relationships/slideLayout" Target="../slideLayouts/slideLayout369.xml"/><Relationship Id="rId3" Type="http://schemas.openxmlformats.org/officeDocument/2006/relationships/slideLayout" Target="../slideLayouts/slideLayout364.xml"/><Relationship Id="rId7" Type="http://schemas.openxmlformats.org/officeDocument/2006/relationships/slideLayout" Target="../slideLayouts/slideLayout368.xml"/><Relationship Id="rId12" Type="http://schemas.openxmlformats.org/officeDocument/2006/relationships/theme" Target="../theme/theme34.xml"/><Relationship Id="rId2" Type="http://schemas.openxmlformats.org/officeDocument/2006/relationships/slideLayout" Target="../slideLayouts/slideLayout363.xml"/><Relationship Id="rId1" Type="http://schemas.openxmlformats.org/officeDocument/2006/relationships/slideLayout" Target="../slideLayouts/slideLayout362.xml"/><Relationship Id="rId6" Type="http://schemas.openxmlformats.org/officeDocument/2006/relationships/slideLayout" Target="../slideLayouts/slideLayout367.xml"/><Relationship Id="rId11" Type="http://schemas.openxmlformats.org/officeDocument/2006/relationships/slideLayout" Target="../slideLayouts/slideLayout372.xml"/><Relationship Id="rId5" Type="http://schemas.openxmlformats.org/officeDocument/2006/relationships/slideLayout" Target="../slideLayouts/slideLayout366.xml"/><Relationship Id="rId10" Type="http://schemas.openxmlformats.org/officeDocument/2006/relationships/slideLayout" Target="../slideLayouts/slideLayout371.xml"/><Relationship Id="rId4" Type="http://schemas.openxmlformats.org/officeDocument/2006/relationships/slideLayout" Target="../slideLayouts/slideLayout365.xml"/><Relationship Id="rId9" Type="http://schemas.openxmlformats.org/officeDocument/2006/relationships/slideLayout" Target="../slideLayouts/slideLayout370.xml"/></Relationships>
</file>

<file path=ppt/slideMasters/_rels/slideMaster35.xml.rels><?xml version="1.0" encoding="UTF-8" standalone="yes"?>
<Relationships xmlns="http://schemas.openxmlformats.org/package/2006/relationships"><Relationship Id="rId8" Type="http://schemas.openxmlformats.org/officeDocument/2006/relationships/slideLayout" Target="../slideLayouts/slideLayout380.xml"/><Relationship Id="rId3" Type="http://schemas.openxmlformats.org/officeDocument/2006/relationships/slideLayout" Target="../slideLayouts/slideLayout375.xml"/><Relationship Id="rId7" Type="http://schemas.openxmlformats.org/officeDocument/2006/relationships/slideLayout" Target="../slideLayouts/slideLayout379.xml"/><Relationship Id="rId12" Type="http://schemas.openxmlformats.org/officeDocument/2006/relationships/theme" Target="../theme/theme35.xml"/><Relationship Id="rId2" Type="http://schemas.openxmlformats.org/officeDocument/2006/relationships/slideLayout" Target="../slideLayouts/slideLayout374.xml"/><Relationship Id="rId1" Type="http://schemas.openxmlformats.org/officeDocument/2006/relationships/slideLayout" Target="../slideLayouts/slideLayout373.xml"/><Relationship Id="rId6" Type="http://schemas.openxmlformats.org/officeDocument/2006/relationships/slideLayout" Target="../slideLayouts/slideLayout378.xml"/><Relationship Id="rId11" Type="http://schemas.openxmlformats.org/officeDocument/2006/relationships/slideLayout" Target="../slideLayouts/slideLayout383.xml"/><Relationship Id="rId5" Type="http://schemas.openxmlformats.org/officeDocument/2006/relationships/slideLayout" Target="../slideLayouts/slideLayout377.xml"/><Relationship Id="rId10" Type="http://schemas.openxmlformats.org/officeDocument/2006/relationships/slideLayout" Target="../slideLayouts/slideLayout382.xml"/><Relationship Id="rId4" Type="http://schemas.openxmlformats.org/officeDocument/2006/relationships/slideLayout" Target="../slideLayouts/slideLayout376.xml"/><Relationship Id="rId9" Type="http://schemas.openxmlformats.org/officeDocument/2006/relationships/slideLayout" Target="../slideLayouts/slideLayout381.xml"/></Relationships>
</file>

<file path=ppt/slideMasters/_rels/slideMaster36.xml.rels><?xml version="1.0" encoding="UTF-8" standalone="yes"?>
<Relationships xmlns="http://schemas.openxmlformats.org/package/2006/relationships"><Relationship Id="rId8" Type="http://schemas.openxmlformats.org/officeDocument/2006/relationships/slideLayout" Target="../slideLayouts/slideLayout391.xml"/><Relationship Id="rId3" Type="http://schemas.openxmlformats.org/officeDocument/2006/relationships/slideLayout" Target="../slideLayouts/slideLayout386.xml"/><Relationship Id="rId7" Type="http://schemas.openxmlformats.org/officeDocument/2006/relationships/slideLayout" Target="../slideLayouts/slideLayout390.xml"/><Relationship Id="rId12" Type="http://schemas.openxmlformats.org/officeDocument/2006/relationships/theme" Target="../theme/theme36.xml"/><Relationship Id="rId2" Type="http://schemas.openxmlformats.org/officeDocument/2006/relationships/slideLayout" Target="../slideLayouts/slideLayout385.xml"/><Relationship Id="rId1" Type="http://schemas.openxmlformats.org/officeDocument/2006/relationships/slideLayout" Target="../slideLayouts/slideLayout384.xml"/><Relationship Id="rId6" Type="http://schemas.openxmlformats.org/officeDocument/2006/relationships/slideLayout" Target="../slideLayouts/slideLayout389.xml"/><Relationship Id="rId11" Type="http://schemas.openxmlformats.org/officeDocument/2006/relationships/slideLayout" Target="../slideLayouts/slideLayout394.xml"/><Relationship Id="rId5" Type="http://schemas.openxmlformats.org/officeDocument/2006/relationships/slideLayout" Target="../slideLayouts/slideLayout388.xml"/><Relationship Id="rId10" Type="http://schemas.openxmlformats.org/officeDocument/2006/relationships/slideLayout" Target="../slideLayouts/slideLayout393.xml"/><Relationship Id="rId4" Type="http://schemas.openxmlformats.org/officeDocument/2006/relationships/slideLayout" Target="../slideLayouts/slideLayout387.xml"/><Relationship Id="rId9" Type="http://schemas.openxmlformats.org/officeDocument/2006/relationships/slideLayout" Target="../slideLayouts/slideLayout392.xml"/></Relationships>
</file>

<file path=ppt/slideMasters/_rels/slideMaster37.xml.rels><?xml version="1.0" encoding="UTF-8" standalone="yes"?>
<Relationships xmlns="http://schemas.openxmlformats.org/package/2006/relationships"><Relationship Id="rId8" Type="http://schemas.openxmlformats.org/officeDocument/2006/relationships/slideLayout" Target="../slideLayouts/slideLayout402.xml"/><Relationship Id="rId3" Type="http://schemas.openxmlformats.org/officeDocument/2006/relationships/slideLayout" Target="../slideLayouts/slideLayout397.xml"/><Relationship Id="rId7" Type="http://schemas.openxmlformats.org/officeDocument/2006/relationships/slideLayout" Target="../slideLayouts/slideLayout401.xml"/><Relationship Id="rId12" Type="http://schemas.openxmlformats.org/officeDocument/2006/relationships/theme" Target="../theme/theme37.xml"/><Relationship Id="rId2" Type="http://schemas.openxmlformats.org/officeDocument/2006/relationships/slideLayout" Target="../slideLayouts/slideLayout396.xml"/><Relationship Id="rId1" Type="http://schemas.openxmlformats.org/officeDocument/2006/relationships/slideLayout" Target="../slideLayouts/slideLayout395.xml"/><Relationship Id="rId6" Type="http://schemas.openxmlformats.org/officeDocument/2006/relationships/slideLayout" Target="../slideLayouts/slideLayout400.xml"/><Relationship Id="rId11" Type="http://schemas.openxmlformats.org/officeDocument/2006/relationships/slideLayout" Target="../slideLayouts/slideLayout405.xml"/><Relationship Id="rId5" Type="http://schemas.openxmlformats.org/officeDocument/2006/relationships/slideLayout" Target="../slideLayouts/slideLayout399.xml"/><Relationship Id="rId10" Type="http://schemas.openxmlformats.org/officeDocument/2006/relationships/slideLayout" Target="../slideLayouts/slideLayout404.xml"/><Relationship Id="rId4" Type="http://schemas.openxmlformats.org/officeDocument/2006/relationships/slideLayout" Target="../slideLayouts/slideLayout398.xml"/><Relationship Id="rId9" Type="http://schemas.openxmlformats.org/officeDocument/2006/relationships/slideLayout" Target="../slideLayouts/slideLayout403.xml"/></Relationships>
</file>

<file path=ppt/slideMasters/_rels/slideMaster38.xml.rels><?xml version="1.0" encoding="UTF-8" standalone="yes"?>
<Relationships xmlns="http://schemas.openxmlformats.org/package/2006/relationships"><Relationship Id="rId8" Type="http://schemas.openxmlformats.org/officeDocument/2006/relationships/slideLayout" Target="../slideLayouts/slideLayout413.xml"/><Relationship Id="rId3" Type="http://schemas.openxmlformats.org/officeDocument/2006/relationships/slideLayout" Target="../slideLayouts/slideLayout408.xml"/><Relationship Id="rId7" Type="http://schemas.openxmlformats.org/officeDocument/2006/relationships/slideLayout" Target="../slideLayouts/slideLayout412.xml"/><Relationship Id="rId12" Type="http://schemas.openxmlformats.org/officeDocument/2006/relationships/theme" Target="../theme/theme38.xml"/><Relationship Id="rId2" Type="http://schemas.openxmlformats.org/officeDocument/2006/relationships/slideLayout" Target="../slideLayouts/slideLayout407.xml"/><Relationship Id="rId1" Type="http://schemas.openxmlformats.org/officeDocument/2006/relationships/slideLayout" Target="../slideLayouts/slideLayout406.xml"/><Relationship Id="rId6" Type="http://schemas.openxmlformats.org/officeDocument/2006/relationships/slideLayout" Target="../slideLayouts/slideLayout411.xml"/><Relationship Id="rId11" Type="http://schemas.openxmlformats.org/officeDocument/2006/relationships/slideLayout" Target="../slideLayouts/slideLayout416.xml"/><Relationship Id="rId5" Type="http://schemas.openxmlformats.org/officeDocument/2006/relationships/slideLayout" Target="../slideLayouts/slideLayout410.xml"/><Relationship Id="rId10" Type="http://schemas.openxmlformats.org/officeDocument/2006/relationships/slideLayout" Target="../slideLayouts/slideLayout415.xml"/><Relationship Id="rId4" Type="http://schemas.openxmlformats.org/officeDocument/2006/relationships/slideLayout" Target="../slideLayouts/slideLayout409.xml"/><Relationship Id="rId9" Type="http://schemas.openxmlformats.org/officeDocument/2006/relationships/slideLayout" Target="../slideLayouts/slideLayout414.xml"/></Relationships>
</file>

<file path=ppt/slideMasters/_rels/slideMaster39.xml.rels><?xml version="1.0" encoding="UTF-8" standalone="yes"?>
<Relationships xmlns="http://schemas.openxmlformats.org/package/2006/relationships"><Relationship Id="rId8" Type="http://schemas.openxmlformats.org/officeDocument/2006/relationships/slideLayout" Target="../slideLayouts/slideLayout424.xml"/><Relationship Id="rId3" Type="http://schemas.openxmlformats.org/officeDocument/2006/relationships/slideLayout" Target="../slideLayouts/slideLayout419.xml"/><Relationship Id="rId7" Type="http://schemas.openxmlformats.org/officeDocument/2006/relationships/slideLayout" Target="../slideLayouts/slideLayout423.xml"/><Relationship Id="rId12" Type="http://schemas.openxmlformats.org/officeDocument/2006/relationships/theme" Target="../theme/theme39.xml"/><Relationship Id="rId2" Type="http://schemas.openxmlformats.org/officeDocument/2006/relationships/slideLayout" Target="../slideLayouts/slideLayout418.xml"/><Relationship Id="rId1" Type="http://schemas.openxmlformats.org/officeDocument/2006/relationships/slideLayout" Target="../slideLayouts/slideLayout417.xml"/><Relationship Id="rId6" Type="http://schemas.openxmlformats.org/officeDocument/2006/relationships/slideLayout" Target="../slideLayouts/slideLayout422.xml"/><Relationship Id="rId11" Type="http://schemas.openxmlformats.org/officeDocument/2006/relationships/slideLayout" Target="../slideLayouts/slideLayout427.xml"/><Relationship Id="rId5" Type="http://schemas.openxmlformats.org/officeDocument/2006/relationships/slideLayout" Target="../slideLayouts/slideLayout421.xml"/><Relationship Id="rId10" Type="http://schemas.openxmlformats.org/officeDocument/2006/relationships/slideLayout" Target="../slideLayouts/slideLayout426.xml"/><Relationship Id="rId4" Type="http://schemas.openxmlformats.org/officeDocument/2006/relationships/slideLayout" Target="../slideLayouts/slideLayout420.xml"/><Relationship Id="rId9" Type="http://schemas.openxmlformats.org/officeDocument/2006/relationships/slideLayout" Target="../slideLayouts/slideLayout42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9.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theme" Target="../theme/theme4.xml"/><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s>
</file>

<file path=ppt/slideMasters/_rels/slideMaster40.xml.rels><?xml version="1.0" encoding="UTF-8" standalone="yes"?>
<Relationships xmlns="http://schemas.openxmlformats.org/package/2006/relationships"><Relationship Id="rId8" Type="http://schemas.openxmlformats.org/officeDocument/2006/relationships/slideLayout" Target="../slideLayouts/slideLayout435.xml"/><Relationship Id="rId3" Type="http://schemas.openxmlformats.org/officeDocument/2006/relationships/slideLayout" Target="../slideLayouts/slideLayout430.xml"/><Relationship Id="rId7" Type="http://schemas.openxmlformats.org/officeDocument/2006/relationships/slideLayout" Target="../slideLayouts/slideLayout434.xml"/><Relationship Id="rId12" Type="http://schemas.openxmlformats.org/officeDocument/2006/relationships/theme" Target="../theme/theme40.xml"/><Relationship Id="rId2" Type="http://schemas.openxmlformats.org/officeDocument/2006/relationships/slideLayout" Target="../slideLayouts/slideLayout429.xml"/><Relationship Id="rId1" Type="http://schemas.openxmlformats.org/officeDocument/2006/relationships/slideLayout" Target="../slideLayouts/slideLayout428.xml"/><Relationship Id="rId6" Type="http://schemas.openxmlformats.org/officeDocument/2006/relationships/slideLayout" Target="../slideLayouts/slideLayout433.xml"/><Relationship Id="rId11" Type="http://schemas.openxmlformats.org/officeDocument/2006/relationships/slideLayout" Target="../slideLayouts/slideLayout438.xml"/><Relationship Id="rId5" Type="http://schemas.openxmlformats.org/officeDocument/2006/relationships/slideLayout" Target="../slideLayouts/slideLayout432.xml"/><Relationship Id="rId10" Type="http://schemas.openxmlformats.org/officeDocument/2006/relationships/slideLayout" Target="../slideLayouts/slideLayout437.xml"/><Relationship Id="rId4" Type="http://schemas.openxmlformats.org/officeDocument/2006/relationships/slideLayout" Target="../slideLayouts/slideLayout431.xml"/><Relationship Id="rId9" Type="http://schemas.openxmlformats.org/officeDocument/2006/relationships/slideLayout" Target="../slideLayouts/slideLayout436.xml"/></Relationships>
</file>

<file path=ppt/slideMasters/_rels/slideMaster41.xml.rels><?xml version="1.0" encoding="UTF-8" standalone="yes"?>
<Relationships xmlns="http://schemas.openxmlformats.org/package/2006/relationships"><Relationship Id="rId8" Type="http://schemas.openxmlformats.org/officeDocument/2006/relationships/slideLayout" Target="../slideLayouts/slideLayout446.xml"/><Relationship Id="rId3" Type="http://schemas.openxmlformats.org/officeDocument/2006/relationships/slideLayout" Target="../slideLayouts/slideLayout441.xml"/><Relationship Id="rId7" Type="http://schemas.openxmlformats.org/officeDocument/2006/relationships/slideLayout" Target="../slideLayouts/slideLayout445.xml"/><Relationship Id="rId12" Type="http://schemas.openxmlformats.org/officeDocument/2006/relationships/theme" Target="../theme/theme41.xml"/><Relationship Id="rId2" Type="http://schemas.openxmlformats.org/officeDocument/2006/relationships/slideLayout" Target="../slideLayouts/slideLayout440.xml"/><Relationship Id="rId1" Type="http://schemas.openxmlformats.org/officeDocument/2006/relationships/slideLayout" Target="../slideLayouts/slideLayout439.xml"/><Relationship Id="rId6" Type="http://schemas.openxmlformats.org/officeDocument/2006/relationships/slideLayout" Target="../slideLayouts/slideLayout444.xml"/><Relationship Id="rId11" Type="http://schemas.openxmlformats.org/officeDocument/2006/relationships/slideLayout" Target="../slideLayouts/slideLayout449.xml"/><Relationship Id="rId5" Type="http://schemas.openxmlformats.org/officeDocument/2006/relationships/slideLayout" Target="../slideLayouts/slideLayout443.xml"/><Relationship Id="rId10" Type="http://schemas.openxmlformats.org/officeDocument/2006/relationships/slideLayout" Target="../slideLayouts/slideLayout448.xml"/><Relationship Id="rId4" Type="http://schemas.openxmlformats.org/officeDocument/2006/relationships/slideLayout" Target="../slideLayouts/slideLayout442.xml"/><Relationship Id="rId9" Type="http://schemas.openxmlformats.org/officeDocument/2006/relationships/slideLayout" Target="../slideLayouts/slideLayout447.xml"/></Relationships>
</file>

<file path=ppt/slideMasters/_rels/slideMaster42.xml.rels><?xml version="1.0" encoding="UTF-8" standalone="yes"?>
<Relationships xmlns="http://schemas.openxmlformats.org/package/2006/relationships"><Relationship Id="rId8" Type="http://schemas.openxmlformats.org/officeDocument/2006/relationships/slideLayout" Target="../slideLayouts/slideLayout457.xml"/><Relationship Id="rId13" Type="http://schemas.openxmlformats.org/officeDocument/2006/relationships/image" Target="../media/image4.png"/><Relationship Id="rId3" Type="http://schemas.openxmlformats.org/officeDocument/2006/relationships/slideLayout" Target="../slideLayouts/slideLayout452.xml"/><Relationship Id="rId7" Type="http://schemas.openxmlformats.org/officeDocument/2006/relationships/slideLayout" Target="../slideLayouts/slideLayout456.xml"/><Relationship Id="rId12" Type="http://schemas.openxmlformats.org/officeDocument/2006/relationships/theme" Target="../theme/theme42.xml"/><Relationship Id="rId2" Type="http://schemas.openxmlformats.org/officeDocument/2006/relationships/slideLayout" Target="../slideLayouts/slideLayout451.xml"/><Relationship Id="rId1" Type="http://schemas.openxmlformats.org/officeDocument/2006/relationships/slideLayout" Target="../slideLayouts/slideLayout450.xml"/><Relationship Id="rId6" Type="http://schemas.openxmlformats.org/officeDocument/2006/relationships/slideLayout" Target="../slideLayouts/slideLayout455.xml"/><Relationship Id="rId11" Type="http://schemas.openxmlformats.org/officeDocument/2006/relationships/slideLayout" Target="../slideLayouts/slideLayout460.xml"/><Relationship Id="rId5" Type="http://schemas.openxmlformats.org/officeDocument/2006/relationships/slideLayout" Target="../slideLayouts/slideLayout454.xml"/><Relationship Id="rId10" Type="http://schemas.openxmlformats.org/officeDocument/2006/relationships/slideLayout" Target="../slideLayouts/slideLayout459.xml"/><Relationship Id="rId4" Type="http://schemas.openxmlformats.org/officeDocument/2006/relationships/slideLayout" Target="../slideLayouts/slideLayout453.xml"/><Relationship Id="rId9" Type="http://schemas.openxmlformats.org/officeDocument/2006/relationships/slideLayout" Target="../slideLayouts/slideLayout458.xml"/></Relationships>
</file>

<file path=ppt/slideMasters/_rels/slideMaster43.xml.rels><?xml version="1.0" encoding="UTF-8" standalone="yes"?>
<Relationships xmlns="http://schemas.openxmlformats.org/package/2006/relationships"><Relationship Id="rId8" Type="http://schemas.openxmlformats.org/officeDocument/2006/relationships/slideLayout" Target="../slideLayouts/slideLayout468.xml"/><Relationship Id="rId3" Type="http://schemas.openxmlformats.org/officeDocument/2006/relationships/slideLayout" Target="../slideLayouts/slideLayout463.xml"/><Relationship Id="rId7" Type="http://schemas.openxmlformats.org/officeDocument/2006/relationships/slideLayout" Target="../slideLayouts/slideLayout467.xml"/><Relationship Id="rId12" Type="http://schemas.openxmlformats.org/officeDocument/2006/relationships/theme" Target="../theme/theme43.xml"/><Relationship Id="rId2" Type="http://schemas.openxmlformats.org/officeDocument/2006/relationships/slideLayout" Target="../slideLayouts/slideLayout462.xml"/><Relationship Id="rId1" Type="http://schemas.openxmlformats.org/officeDocument/2006/relationships/slideLayout" Target="../slideLayouts/slideLayout461.xml"/><Relationship Id="rId6" Type="http://schemas.openxmlformats.org/officeDocument/2006/relationships/slideLayout" Target="../slideLayouts/slideLayout466.xml"/><Relationship Id="rId11" Type="http://schemas.openxmlformats.org/officeDocument/2006/relationships/slideLayout" Target="../slideLayouts/slideLayout471.xml"/><Relationship Id="rId5" Type="http://schemas.openxmlformats.org/officeDocument/2006/relationships/slideLayout" Target="../slideLayouts/slideLayout465.xml"/><Relationship Id="rId10" Type="http://schemas.openxmlformats.org/officeDocument/2006/relationships/slideLayout" Target="../slideLayouts/slideLayout470.xml"/><Relationship Id="rId4" Type="http://schemas.openxmlformats.org/officeDocument/2006/relationships/slideLayout" Target="../slideLayouts/slideLayout464.xml"/><Relationship Id="rId9" Type="http://schemas.openxmlformats.org/officeDocument/2006/relationships/slideLayout" Target="../slideLayouts/slideLayout469.xml"/></Relationships>
</file>

<file path=ppt/slideMasters/_rels/slideMaster44.xml.rels><?xml version="1.0" encoding="UTF-8" standalone="yes"?>
<Relationships xmlns="http://schemas.openxmlformats.org/package/2006/relationships"><Relationship Id="rId8" Type="http://schemas.openxmlformats.org/officeDocument/2006/relationships/slideLayout" Target="../slideLayouts/slideLayout479.xml"/><Relationship Id="rId3" Type="http://schemas.openxmlformats.org/officeDocument/2006/relationships/slideLayout" Target="../slideLayouts/slideLayout474.xml"/><Relationship Id="rId7" Type="http://schemas.openxmlformats.org/officeDocument/2006/relationships/slideLayout" Target="../slideLayouts/slideLayout478.xml"/><Relationship Id="rId12" Type="http://schemas.openxmlformats.org/officeDocument/2006/relationships/theme" Target="../theme/theme44.xml"/><Relationship Id="rId2" Type="http://schemas.openxmlformats.org/officeDocument/2006/relationships/slideLayout" Target="../slideLayouts/slideLayout473.xml"/><Relationship Id="rId1" Type="http://schemas.openxmlformats.org/officeDocument/2006/relationships/slideLayout" Target="../slideLayouts/slideLayout472.xml"/><Relationship Id="rId6" Type="http://schemas.openxmlformats.org/officeDocument/2006/relationships/slideLayout" Target="../slideLayouts/slideLayout477.xml"/><Relationship Id="rId11" Type="http://schemas.openxmlformats.org/officeDocument/2006/relationships/slideLayout" Target="../slideLayouts/slideLayout482.xml"/><Relationship Id="rId5" Type="http://schemas.openxmlformats.org/officeDocument/2006/relationships/slideLayout" Target="../slideLayouts/slideLayout476.xml"/><Relationship Id="rId10" Type="http://schemas.openxmlformats.org/officeDocument/2006/relationships/slideLayout" Target="../slideLayouts/slideLayout481.xml"/><Relationship Id="rId4" Type="http://schemas.openxmlformats.org/officeDocument/2006/relationships/slideLayout" Target="../slideLayouts/slideLayout475.xml"/><Relationship Id="rId9" Type="http://schemas.openxmlformats.org/officeDocument/2006/relationships/slideLayout" Target="../slideLayouts/slideLayout480.xml"/></Relationships>
</file>

<file path=ppt/slideMasters/_rels/slideMaster45.xml.rels><?xml version="1.0" encoding="UTF-8" standalone="yes"?>
<Relationships xmlns="http://schemas.openxmlformats.org/package/2006/relationships"><Relationship Id="rId8" Type="http://schemas.openxmlformats.org/officeDocument/2006/relationships/slideLayout" Target="../slideLayouts/slideLayout490.xml"/><Relationship Id="rId3" Type="http://schemas.openxmlformats.org/officeDocument/2006/relationships/slideLayout" Target="../slideLayouts/slideLayout485.xml"/><Relationship Id="rId7" Type="http://schemas.openxmlformats.org/officeDocument/2006/relationships/slideLayout" Target="../slideLayouts/slideLayout489.xml"/><Relationship Id="rId12" Type="http://schemas.openxmlformats.org/officeDocument/2006/relationships/theme" Target="../theme/theme45.xml"/><Relationship Id="rId2" Type="http://schemas.openxmlformats.org/officeDocument/2006/relationships/slideLayout" Target="../slideLayouts/slideLayout484.xml"/><Relationship Id="rId1" Type="http://schemas.openxmlformats.org/officeDocument/2006/relationships/slideLayout" Target="../slideLayouts/slideLayout483.xml"/><Relationship Id="rId6" Type="http://schemas.openxmlformats.org/officeDocument/2006/relationships/slideLayout" Target="../slideLayouts/slideLayout488.xml"/><Relationship Id="rId11" Type="http://schemas.openxmlformats.org/officeDocument/2006/relationships/slideLayout" Target="../slideLayouts/slideLayout493.xml"/><Relationship Id="rId5" Type="http://schemas.openxmlformats.org/officeDocument/2006/relationships/slideLayout" Target="../slideLayouts/slideLayout487.xml"/><Relationship Id="rId10" Type="http://schemas.openxmlformats.org/officeDocument/2006/relationships/slideLayout" Target="../slideLayouts/slideLayout492.xml"/><Relationship Id="rId4" Type="http://schemas.openxmlformats.org/officeDocument/2006/relationships/slideLayout" Target="../slideLayouts/slideLayout486.xml"/><Relationship Id="rId9" Type="http://schemas.openxmlformats.org/officeDocument/2006/relationships/slideLayout" Target="../slideLayouts/slideLayout491.xml"/></Relationships>
</file>

<file path=ppt/slideMasters/_rels/slideMaster46.xml.rels><?xml version="1.0" encoding="UTF-8" standalone="yes"?>
<Relationships xmlns="http://schemas.openxmlformats.org/package/2006/relationships"><Relationship Id="rId8" Type="http://schemas.openxmlformats.org/officeDocument/2006/relationships/slideLayout" Target="../slideLayouts/slideLayout501.xml"/><Relationship Id="rId3" Type="http://schemas.openxmlformats.org/officeDocument/2006/relationships/slideLayout" Target="../slideLayouts/slideLayout496.xml"/><Relationship Id="rId7" Type="http://schemas.openxmlformats.org/officeDocument/2006/relationships/slideLayout" Target="../slideLayouts/slideLayout500.xml"/><Relationship Id="rId12" Type="http://schemas.openxmlformats.org/officeDocument/2006/relationships/theme" Target="../theme/theme46.xml"/><Relationship Id="rId2" Type="http://schemas.openxmlformats.org/officeDocument/2006/relationships/slideLayout" Target="../slideLayouts/slideLayout495.xml"/><Relationship Id="rId1" Type="http://schemas.openxmlformats.org/officeDocument/2006/relationships/slideLayout" Target="../slideLayouts/slideLayout494.xml"/><Relationship Id="rId6" Type="http://schemas.openxmlformats.org/officeDocument/2006/relationships/slideLayout" Target="../slideLayouts/slideLayout499.xml"/><Relationship Id="rId11" Type="http://schemas.openxmlformats.org/officeDocument/2006/relationships/slideLayout" Target="../slideLayouts/slideLayout504.xml"/><Relationship Id="rId5" Type="http://schemas.openxmlformats.org/officeDocument/2006/relationships/slideLayout" Target="../slideLayouts/slideLayout498.xml"/><Relationship Id="rId10" Type="http://schemas.openxmlformats.org/officeDocument/2006/relationships/slideLayout" Target="../slideLayouts/slideLayout503.xml"/><Relationship Id="rId4" Type="http://schemas.openxmlformats.org/officeDocument/2006/relationships/slideLayout" Target="../slideLayouts/slideLayout497.xml"/><Relationship Id="rId9" Type="http://schemas.openxmlformats.org/officeDocument/2006/relationships/slideLayout" Target="../slideLayouts/slideLayout502.xml"/></Relationships>
</file>

<file path=ppt/slideMasters/_rels/slideMaster47.xml.rels><?xml version="1.0" encoding="UTF-8" standalone="yes"?>
<Relationships xmlns="http://schemas.openxmlformats.org/package/2006/relationships"><Relationship Id="rId8" Type="http://schemas.openxmlformats.org/officeDocument/2006/relationships/slideLayout" Target="../slideLayouts/slideLayout512.xml"/><Relationship Id="rId3" Type="http://schemas.openxmlformats.org/officeDocument/2006/relationships/slideLayout" Target="../slideLayouts/slideLayout507.xml"/><Relationship Id="rId7" Type="http://schemas.openxmlformats.org/officeDocument/2006/relationships/slideLayout" Target="../slideLayouts/slideLayout511.xml"/><Relationship Id="rId12" Type="http://schemas.openxmlformats.org/officeDocument/2006/relationships/theme" Target="../theme/theme47.xml"/><Relationship Id="rId2" Type="http://schemas.openxmlformats.org/officeDocument/2006/relationships/slideLayout" Target="../slideLayouts/slideLayout506.xml"/><Relationship Id="rId1" Type="http://schemas.openxmlformats.org/officeDocument/2006/relationships/slideLayout" Target="../slideLayouts/slideLayout505.xml"/><Relationship Id="rId6" Type="http://schemas.openxmlformats.org/officeDocument/2006/relationships/slideLayout" Target="../slideLayouts/slideLayout510.xml"/><Relationship Id="rId11" Type="http://schemas.openxmlformats.org/officeDocument/2006/relationships/slideLayout" Target="../slideLayouts/slideLayout515.xml"/><Relationship Id="rId5" Type="http://schemas.openxmlformats.org/officeDocument/2006/relationships/slideLayout" Target="../slideLayouts/slideLayout509.xml"/><Relationship Id="rId10" Type="http://schemas.openxmlformats.org/officeDocument/2006/relationships/slideLayout" Target="../slideLayouts/slideLayout514.xml"/><Relationship Id="rId4" Type="http://schemas.openxmlformats.org/officeDocument/2006/relationships/slideLayout" Target="../slideLayouts/slideLayout508.xml"/><Relationship Id="rId9" Type="http://schemas.openxmlformats.org/officeDocument/2006/relationships/slideLayout" Target="../slideLayouts/slideLayout513.xml"/></Relationships>
</file>

<file path=ppt/slideMasters/_rels/slideMaster48.xml.rels><?xml version="1.0" encoding="UTF-8" standalone="yes"?>
<Relationships xmlns="http://schemas.openxmlformats.org/package/2006/relationships"><Relationship Id="rId8" Type="http://schemas.openxmlformats.org/officeDocument/2006/relationships/slideLayout" Target="../slideLayouts/slideLayout523.xml"/><Relationship Id="rId3" Type="http://schemas.openxmlformats.org/officeDocument/2006/relationships/slideLayout" Target="../slideLayouts/slideLayout518.xml"/><Relationship Id="rId7" Type="http://schemas.openxmlformats.org/officeDocument/2006/relationships/slideLayout" Target="../slideLayouts/slideLayout522.xml"/><Relationship Id="rId12" Type="http://schemas.openxmlformats.org/officeDocument/2006/relationships/theme" Target="../theme/theme48.xml"/><Relationship Id="rId2" Type="http://schemas.openxmlformats.org/officeDocument/2006/relationships/slideLayout" Target="../slideLayouts/slideLayout517.xml"/><Relationship Id="rId1" Type="http://schemas.openxmlformats.org/officeDocument/2006/relationships/slideLayout" Target="../slideLayouts/slideLayout516.xml"/><Relationship Id="rId6" Type="http://schemas.openxmlformats.org/officeDocument/2006/relationships/slideLayout" Target="../slideLayouts/slideLayout521.xml"/><Relationship Id="rId11" Type="http://schemas.openxmlformats.org/officeDocument/2006/relationships/slideLayout" Target="../slideLayouts/slideLayout526.xml"/><Relationship Id="rId5" Type="http://schemas.openxmlformats.org/officeDocument/2006/relationships/slideLayout" Target="../slideLayouts/slideLayout520.xml"/><Relationship Id="rId10" Type="http://schemas.openxmlformats.org/officeDocument/2006/relationships/slideLayout" Target="../slideLayouts/slideLayout525.xml"/><Relationship Id="rId4" Type="http://schemas.openxmlformats.org/officeDocument/2006/relationships/slideLayout" Target="../slideLayouts/slideLayout519.xml"/><Relationship Id="rId9" Type="http://schemas.openxmlformats.org/officeDocument/2006/relationships/slideLayout" Target="../slideLayouts/slideLayout524.xml"/></Relationships>
</file>

<file path=ppt/slideMasters/_rels/slideMaster49.xml.rels><?xml version="1.0" encoding="UTF-8" standalone="yes"?>
<Relationships xmlns="http://schemas.openxmlformats.org/package/2006/relationships"><Relationship Id="rId8" Type="http://schemas.openxmlformats.org/officeDocument/2006/relationships/slideLayout" Target="../slideLayouts/slideLayout534.xml"/><Relationship Id="rId3" Type="http://schemas.openxmlformats.org/officeDocument/2006/relationships/slideLayout" Target="../slideLayouts/slideLayout529.xml"/><Relationship Id="rId7" Type="http://schemas.openxmlformats.org/officeDocument/2006/relationships/slideLayout" Target="../slideLayouts/slideLayout533.xml"/><Relationship Id="rId12" Type="http://schemas.openxmlformats.org/officeDocument/2006/relationships/theme" Target="../theme/theme49.xml"/><Relationship Id="rId2" Type="http://schemas.openxmlformats.org/officeDocument/2006/relationships/slideLayout" Target="../slideLayouts/slideLayout528.xml"/><Relationship Id="rId1" Type="http://schemas.openxmlformats.org/officeDocument/2006/relationships/slideLayout" Target="../slideLayouts/slideLayout527.xml"/><Relationship Id="rId6" Type="http://schemas.openxmlformats.org/officeDocument/2006/relationships/slideLayout" Target="../slideLayouts/slideLayout532.xml"/><Relationship Id="rId11" Type="http://schemas.openxmlformats.org/officeDocument/2006/relationships/slideLayout" Target="../slideLayouts/slideLayout537.xml"/><Relationship Id="rId5" Type="http://schemas.openxmlformats.org/officeDocument/2006/relationships/slideLayout" Target="../slideLayouts/slideLayout531.xml"/><Relationship Id="rId10" Type="http://schemas.openxmlformats.org/officeDocument/2006/relationships/slideLayout" Target="../slideLayouts/slideLayout536.xml"/><Relationship Id="rId4" Type="http://schemas.openxmlformats.org/officeDocument/2006/relationships/slideLayout" Target="../slideLayouts/slideLayout530.xml"/><Relationship Id="rId9" Type="http://schemas.openxmlformats.org/officeDocument/2006/relationships/slideLayout" Target="../slideLayouts/slideLayout53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0.xml"/><Relationship Id="rId3" Type="http://schemas.openxmlformats.org/officeDocument/2006/relationships/slideLayout" Target="../slideLayouts/slideLayout45.xml"/><Relationship Id="rId7" Type="http://schemas.openxmlformats.org/officeDocument/2006/relationships/slideLayout" Target="../slideLayouts/slideLayout49.xml"/><Relationship Id="rId12" Type="http://schemas.openxmlformats.org/officeDocument/2006/relationships/theme" Target="../theme/theme5.xml"/><Relationship Id="rId2" Type="http://schemas.openxmlformats.org/officeDocument/2006/relationships/slideLayout" Target="../slideLayouts/slideLayout44.xml"/><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slideLayout" Target="../slideLayouts/slideLayout53.xml"/><Relationship Id="rId5" Type="http://schemas.openxmlformats.org/officeDocument/2006/relationships/slideLayout" Target="../slideLayouts/slideLayout47.xml"/><Relationship Id="rId10" Type="http://schemas.openxmlformats.org/officeDocument/2006/relationships/slideLayout" Target="../slideLayouts/slideLayout52.xml"/><Relationship Id="rId4" Type="http://schemas.openxmlformats.org/officeDocument/2006/relationships/slideLayout" Target="../slideLayouts/slideLayout46.xml"/><Relationship Id="rId9" Type="http://schemas.openxmlformats.org/officeDocument/2006/relationships/slideLayout" Target="../slideLayouts/slideLayout51.xml"/></Relationships>
</file>

<file path=ppt/slideMasters/_rels/slideMaster50.xml.rels><?xml version="1.0" encoding="UTF-8" standalone="yes"?>
<Relationships xmlns="http://schemas.openxmlformats.org/package/2006/relationships"><Relationship Id="rId8" Type="http://schemas.openxmlformats.org/officeDocument/2006/relationships/slideLayout" Target="../slideLayouts/slideLayout545.xml"/><Relationship Id="rId3" Type="http://schemas.openxmlformats.org/officeDocument/2006/relationships/slideLayout" Target="../slideLayouts/slideLayout540.xml"/><Relationship Id="rId7" Type="http://schemas.openxmlformats.org/officeDocument/2006/relationships/slideLayout" Target="../slideLayouts/slideLayout544.xml"/><Relationship Id="rId12" Type="http://schemas.openxmlformats.org/officeDocument/2006/relationships/theme" Target="../theme/theme50.xml"/><Relationship Id="rId2" Type="http://schemas.openxmlformats.org/officeDocument/2006/relationships/slideLayout" Target="../slideLayouts/slideLayout539.xml"/><Relationship Id="rId1" Type="http://schemas.openxmlformats.org/officeDocument/2006/relationships/slideLayout" Target="../slideLayouts/slideLayout538.xml"/><Relationship Id="rId6" Type="http://schemas.openxmlformats.org/officeDocument/2006/relationships/slideLayout" Target="../slideLayouts/slideLayout543.xml"/><Relationship Id="rId11" Type="http://schemas.openxmlformats.org/officeDocument/2006/relationships/slideLayout" Target="../slideLayouts/slideLayout548.xml"/><Relationship Id="rId5" Type="http://schemas.openxmlformats.org/officeDocument/2006/relationships/slideLayout" Target="../slideLayouts/slideLayout542.xml"/><Relationship Id="rId10" Type="http://schemas.openxmlformats.org/officeDocument/2006/relationships/slideLayout" Target="../slideLayouts/slideLayout547.xml"/><Relationship Id="rId4" Type="http://schemas.openxmlformats.org/officeDocument/2006/relationships/slideLayout" Target="../slideLayouts/slideLayout541.xml"/><Relationship Id="rId9" Type="http://schemas.openxmlformats.org/officeDocument/2006/relationships/slideLayout" Target="../slideLayouts/slideLayout546.xml"/></Relationships>
</file>

<file path=ppt/slideMasters/_rels/slideMaster51.xml.rels><?xml version="1.0" encoding="UTF-8" standalone="yes"?>
<Relationships xmlns="http://schemas.openxmlformats.org/package/2006/relationships"><Relationship Id="rId8" Type="http://schemas.openxmlformats.org/officeDocument/2006/relationships/slideLayout" Target="../slideLayouts/slideLayout556.xml"/><Relationship Id="rId3" Type="http://schemas.openxmlformats.org/officeDocument/2006/relationships/slideLayout" Target="../slideLayouts/slideLayout551.xml"/><Relationship Id="rId7" Type="http://schemas.openxmlformats.org/officeDocument/2006/relationships/slideLayout" Target="../slideLayouts/slideLayout555.xml"/><Relationship Id="rId12" Type="http://schemas.openxmlformats.org/officeDocument/2006/relationships/theme" Target="../theme/theme51.xml"/><Relationship Id="rId2" Type="http://schemas.openxmlformats.org/officeDocument/2006/relationships/slideLayout" Target="../slideLayouts/slideLayout550.xml"/><Relationship Id="rId1" Type="http://schemas.openxmlformats.org/officeDocument/2006/relationships/slideLayout" Target="../slideLayouts/slideLayout549.xml"/><Relationship Id="rId6" Type="http://schemas.openxmlformats.org/officeDocument/2006/relationships/slideLayout" Target="../slideLayouts/slideLayout554.xml"/><Relationship Id="rId11" Type="http://schemas.openxmlformats.org/officeDocument/2006/relationships/slideLayout" Target="../slideLayouts/slideLayout559.xml"/><Relationship Id="rId5" Type="http://schemas.openxmlformats.org/officeDocument/2006/relationships/slideLayout" Target="../slideLayouts/slideLayout553.xml"/><Relationship Id="rId10" Type="http://schemas.openxmlformats.org/officeDocument/2006/relationships/slideLayout" Target="../slideLayouts/slideLayout558.xml"/><Relationship Id="rId4" Type="http://schemas.openxmlformats.org/officeDocument/2006/relationships/slideLayout" Target="../slideLayouts/slideLayout552.xml"/><Relationship Id="rId9" Type="http://schemas.openxmlformats.org/officeDocument/2006/relationships/slideLayout" Target="../slideLayouts/slideLayout55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1.xml"/><Relationship Id="rId3" Type="http://schemas.openxmlformats.org/officeDocument/2006/relationships/slideLayout" Target="../slideLayouts/slideLayout56.xml"/><Relationship Id="rId7" Type="http://schemas.openxmlformats.org/officeDocument/2006/relationships/slideLayout" Target="../slideLayouts/slideLayout60.xml"/><Relationship Id="rId12" Type="http://schemas.openxmlformats.org/officeDocument/2006/relationships/theme" Target="../theme/theme6.xml"/><Relationship Id="rId2" Type="http://schemas.openxmlformats.org/officeDocument/2006/relationships/slideLayout" Target="../slideLayouts/slideLayout55.xml"/><Relationship Id="rId1" Type="http://schemas.openxmlformats.org/officeDocument/2006/relationships/slideLayout" Target="../slideLayouts/slideLayout54.xml"/><Relationship Id="rId6" Type="http://schemas.openxmlformats.org/officeDocument/2006/relationships/slideLayout" Target="../slideLayouts/slideLayout59.xml"/><Relationship Id="rId11" Type="http://schemas.openxmlformats.org/officeDocument/2006/relationships/slideLayout" Target="../slideLayouts/slideLayout64.xml"/><Relationship Id="rId5" Type="http://schemas.openxmlformats.org/officeDocument/2006/relationships/slideLayout" Target="../slideLayouts/slideLayout58.xml"/><Relationship Id="rId10" Type="http://schemas.openxmlformats.org/officeDocument/2006/relationships/slideLayout" Target="../slideLayouts/slideLayout63.xml"/><Relationship Id="rId4" Type="http://schemas.openxmlformats.org/officeDocument/2006/relationships/slideLayout" Target="../slideLayouts/slideLayout57.xml"/><Relationship Id="rId9" Type="http://schemas.openxmlformats.org/officeDocument/2006/relationships/slideLayout" Target="../slideLayouts/slideLayout62.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2.xml"/><Relationship Id="rId3" Type="http://schemas.openxmlformats.org/officeDocument/2006/relationships/slideLayout" Target="../slideLayouts/slideLayout67.xml"/><Relationship Id="rId7" Type="http://schemas.openxmlformats.org/officeDocument/2006/relationships/slideLayout" Target="../slideLayouts/slideLayout71.xml"/><Relationship Id="rId12" Type="http://schemas.openxmlformats.org/officeDocument/2006/relationships/theme" Target="../theme/theme7.xml"/><Relationship Id="rId2" Type="http://schemas.openxmlformats.org/officeDocument/2006/relationships/slideLayout" Target="../slideLayouts/slideLayout66.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slideLayout" Target="../slideLayouts/slideLayout75.xml"/><Relationship Id="rId5" Type="http://schemas.openxmlformats.org/officeDocument/2006/relationships/slideLayout" Target="../slideLayouts/slideLayout69.xml"/><Relationship Id="rId10" Type="http://schemas.openxmlformats.org/officeDocument/2006/relationships/slideLayout" Target="../slideLayouts/slideLayout74.xml"/><Relationship Id="rId4" Type="http://schemas.openxmlformats.org/officeDocument/2006/relationships/slideLayout" Target="../slideLayouts/slideLayout68.xml"/><Relationship Id="rId9" Type="http://schemas.openxmlformats.org/officeDocument/2006/relationships/slideLayout" Target="../slideLayouts/slideLayout73.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3.xml"/><Relationship Id="rId3" Type="http://schemas.openxmlformats.org/officeDocument/2006/relationships/slideLayout" Target="../slideLayouts/slideLayout78.xml"/><Relationship Id="rId7" Type="http://schemas.openxmlformats.org/officeDocument/2006/relationships/slideLayout" Target="../slideLayouts/slideLayout82.xml"/><Relationship Id="rId12" Type="http://schemas.openxmlformats.org/officeDocument/2006/relationships/theme" Target="../theme/theme8.xml"/><Relationship Id="rId2" Type="http://schemas.openxmlformats.org/officeDocument/2006/relationships/slideLayout" Target="../slideLayouts/slideLayout77.xml"/><Relationship Id="rId1" Type="http://schemas.openxmlformats.org/officeDocument/2006/relationships/slideLayout" Target="../slideLayouts/slideLayout76.xml"/><Relationship Id="rId6" Type="http://schemas.openxmlformats.org/officeDocument/2006/relationships/slideLayout" Target="../slideLayouts/slideLayout81.xml"/><Relationship Id="rId11" Type="http://schemas.openxmlformats.org/officeDocument/2006/relationships/slideLayout" Target="../slideLayouts/slideLayout86.xml"/><Relationship Id="rId5" Type="http://schemas.openxmlformats.org/officeDocument/2006/relationships/slideLayout" Target="../slideLayouts/slideLayout80.xml"/><Relationship Id="rId10" Type="http://schemas.openxmlformats.org/officeDocument/2006/relationships/slideLayout" Target="../slideLayouts/slideLayout85.xml"/><Relationship Id="rId4" Type="http://schemas.openxmlformats.org/officeDocument/2006/relationships/slideLayout" Target="../slideLayouts/slideLayout79.xml"/><Relationship Id="rId9" Type="http://schemas.openxmlformats.org/officeDocument/2006/relationships/slideLayout" Target="../slideLayouts/slideLayout84.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4.xml"/><Relationship Id="rId3" Type="http://schemas.openxmlformats.org/officeDocument/2006/relationships/slideLayout" Target="../slideLayouts/slideLayout89.xml"/><Relationship Id="rId7" Type="http://schemas.openxmlformats.org/officeDocument/2006/relationships/slideLayout" Target="../slideLayouts/slideLayout93.xml"/><Relationship Id="rId12" Type="http://schemas.openxmlformats.org/officeDocument/2006/relationships/theme" Target="../theme/theme9.xml"/><Relationship Id="rId2" Type="http://schemas.openxmlformats.org/officeDocument/2006/relationships/slideLayout" Target="../slideLayouts/slideLayout88.xml"/><Relationship Id="rId1" Type="http://schemas.openxmlformats.org/officeDocument/2006/relationships/slideLayout" Target="../slideLayouts/slideLayout87.xml"/><Relationship Id="rId6" Type="http://schemas.openxmlformats.org/officeDocument/2006/relationships/slideLayout" Target="../slideLayouts/slideLayout92.xml"/><Relationship Id="rId11" Type="http://schemas.openxmlformats.org/officeDocument/2006/relationships/slideLayout" Target="../slideLayouts/slideLayout97.xml"/><Relationship Id="rId5" Type="http://schemas.openxmlformats.org/officeDocument/2006/relationships/slideLayout" Target="../slideLayouts/slideLayout91.xml"/><Relationship Id="rId10" Type="http://schemas.openxmlformats.org/officeDocument/2006/relationships/slideLayout" Target="../slideLayouts/slideLayout96.xml"/><Relationship Id="rId4" Type="http://schemas.openxmlformats.org/officeDocument/2006/relationships/slideLayout" Target="../slideLayouts/slideLayout90.xml"/><Relationship Id="rId9" Type="http://schemas.openxmlformats.org/officeDocument/2006/relationships/slideLayout" Target="../slideLayouts/slideLayout9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EDF3F5"/>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47700" y="206375"/>
            <a:ext cx="8039100" cy="85725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47700" y="1200150"/>
            <a:ext cx="8039100" cy="339407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8" name="Picture 7" descr="bar.png"/>
          <p:cNvPicPr>
            <a:picLocks noChangeAspect="1"/>
          </p:cNvPicPr>
          <p:nvPr/>
        </p:nvPicPr>
        <p:blipFill>
          <a:blip r:embed="rId11" cstate="email">
            <a:extLst>
              <a:ext uri="{28A0092B-C50C-407E-A947-70E740481C1C}">
                <a14:useLocalDpi xmlns:a14="http://schemas.microsoft.com/office/drawing/2010/main" val="0"/>
              </a:ext>
            </a:extLst>
          </a:blip>
          <a:stretch>
            <a:fillRect/>
          </a:stretch>
        </p:blipFill>
        <p:spPr>
          <a:xfrm>
            <a:off x="1" y="5000847"/>
            <a:ext cx="9144000" cy="162306"/>
          </a:xfrm>
          <a:prstGeom prst="rect">
            <a:avLst/>
          </a:prstGeom>
        </p:spPr>
      </p:pic>
    </p:spTree>
    <p:extLst>
      <p:ext uri="{BB962C8B-B14F-4D97-AF65-F5344CB8AC3E}">
        <p14:creationId xmlns:p14="http://schemas.microsoft.com/office/powerpoint/2010/main" val="2638532755"/>
      </p:ext>
    </p:extLst>
  </p:cSld>
  <p:clrMap bg1="lt1" tx1="dk1" bg2="lt2" tx2="dk2" accent1="accent1" accent2="accent2" accent3="accent3" accent4="accent4" accent5="accent5" accent6="accent6" hlink="hlink" folHlink="folHlink"/>
  <p:sldLayoutIdLst>
    <p:sldLayoutId id="2147483891" r:id="rId1"/>
    <p:sldLayoutId id="2147483892" r:id="rId2"/>
    <p:sldLayoutId id="2147483893" r:id="rId3"/>
    <p:sldLayoutId id="2147483894" r:id="rId4"/>
    <p:sldLayoutId id="2147483895" r:id="rId5"/>
    <p:sldLayoutId id="2147483896" r:id="rId6"/>
    <p:sldLayoutId id="2147483897" r:id="rId7"/>
    <p:sldLayoutId id="2147483898" r:id="rId8"/>
    <p:sldLayoutId id="2147484515" r:id="rId9"/>
  </p:sldLayoutIdLst>
  <p:timing>
    <p:tnLst>
      <p:par>
        <p:cTn id="1" dur="indefinite" restart="never" nodeType="tmRoot"/>
      </p:par>
    </p:tnLst>
  </p:timing>
  <p:txStyles>
    <p:titleStyle>
      <a:lvl1pPr algn="ctr" defTabSz="457200" rtl="0" eaLnBrk="1" latinLnBrk="0" hangingPunct="1">
        <a:spcBef>
          <a:spcPct val="0"/>
        </a:spcBef>
        <a:buNone/>
        <a:defRPr sz="4400" b="0" i="0" kern="1200">
          <a:solidFill>
            <a:schemeClr val="tx1"/>
          </a:solidFill>
          <a:latin typeface="Helvetica Light"/>
          <a:ea typeface="+mj-ea"/>
          <a:cs typeface="Helvetica Light"/>
        </a:defRPr>
      </a:lvl1pPr>
    </p:titleStyle>
    <p:body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218" name="Rectangle 1"/>
          <p:cNvSpPr>
            <a:spLocks noGrp="1" noChangeArrowheads="1"/>
          </p:cNvSpPr>
          <p:nvPr>
            <p:ph type="title"/>
          </p:nvPr>
        </p:nvSpPr>
        <p:spPr bwMode="auto">
          <a:xfrm>
            <a:off x="457200" y="3257550"/>
            <a:ext cx="8229600" cy="5207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extLst>
      <p:ext uri="{BB962C8B-B14F-4D97-AF65-F5344CB8AC3E}">
        <p14:creationId xmlns:p14="http://schemas.microsoft.com/office/powerpoint/2010/main" val="4028467493"/>
      </p:ext>
    </p:extLst>
  </p:cSld>
  <p:clrMap bg1="lt1" tx1="dk1" bg2="lt2" tx2="dk2" accent1="accent1" accent2="accent2" accent3="accent3" accent4="accent4" accent5="accent5" accent6="accent6" hlink="hlink" folHlink="folHlink"/>
  <p:sldLayoutIdLst>
    <p:sldLayoutId id="2147484009" r:id="rId1"/>
    <p:sldLayoutId id="2147484010" r:id="rId2"/>
    <p:sldLayoutId id="2147484011" r:id="rId3"/>
    <p:sldLayoutId id="2147484012" r:id="rId4"/>
    <p:sldLayoutId id="2147484013" r:id="rId5"/>
    <p:sldLayoutId id="2147484014" r:id="rId6"/>
    <p:sldLayoutId id="2147484015" r:id="rId7"/>
    <p:sldLayoutId id="2147484016" r:id="rId8"/>
    <p:sldLayoutId id="2147484017" r:id="rId9"/>
    <p:sldLayoutId id="2147484018" r:id="rId10"/>
    <p:sldLayoutId id="2147484019" r:id="rId11"/>
  </p:sldLayoutIdLst>
  <p:transitio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70000"/>
        </a:lnSpc>
        <a:spcBef>
          <a:spcPct val="0"/>
        </a:spcBef>
        <a:spcAft>
          <a:spcPct val="0"/>
        </a:spcAft>
        <a:defRPr sz="2000">
          <a:solidFill>
            <a:srgbClr val="E6E6E6"/>
          </a:solidFill>
          <a:latin typeface="+mn-lt"/>
          <a:ea typeface="+mn-ea"/>
          <a:cs typeface="+mn-cs"/>
          <a:sym typeface="Lucida Grande" charset="0"/>
        </a:defRPr>
      </a:lvl1pPr>
      <a:lvl2pPr marL="219075" indent="-47625" algn="ctr" rtl="0" eaLnBrk="1" fontAlgn="base" hangingPunct="1">
        <a:spcBef>
          <a:spcPts val="675"/>
        </a:spcBef>
        <a:spcAft>
          <a:spcPct val="0"/>
        </a:spcAft>
        <a:buSzPct val="100000"/>
        <a:buFont typeface="Arial" charset="0"/>
        <a:buChar char="•"/>
        <a:defRPr sz="2000">
          <a:solidFill>
            <a:srgbClr val="E6E6E6"/>
          </a:solidFill>
          <a:latin typeface="Calibri" charset="0"/>
          <a:ea typeface="+mn-ea"/>
          <a:cs typeface="+mn-cs"/>
          <a:sym typeface="Calibri" charset="0"/>
        </a:defRPr>
      </a:lvl2pPr>
      <a:lvl3pPr marL="390525" indent="-47625" algn="ctr" rtl="0" eaLnBrk="1" fontAlgn="base" hangingPunct="1">
        <a:spcBef>
          <a:spcPts val="563"/>
        </a:spcBef>
        <a:spcAft>
          <a:spcPct val="0"/>
        </a:spcAft>
        <a:buSzPct val="100000"/>
        <a:buFont typeface="Arial" charset="0"/>
        <a:buChar char="•"/>
        <a:defRPr sz="2000">
          <a:solidFill>
            <a:srgbClr val="E6E6E6"/>
          </a:solidFill>
          <a:latin typeface="Calibri" charset="0"/>
          <a:ea typeface="+mn-ea"/>
          <a:cs typeface="+mn-cs"/>
          <a:sym typeface="Calibri" charset="0"/>
        </a:defRPr>
      </a:lvl3pPr>
      <a:lvl4pPr marL="56197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4pPr>
      <a:lvl5pPr marL="73342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5pPr>
      <a:lvl6pPr marL="90487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6pPr>
      <a:lvl7pPr marL="107632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7pPr>
      <a:lvl8pPr marL="124777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8pPr>
      <a:lvl9pPr marL="141922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42" name="Rectangle 1"/>
          <p:cNvSpPr>
            <a:spLocks noGrp="1" noChangeArrowheads="1"/>
          </p:cNvSpPr>
          <p:nvPr>
            <p:ph type="title"/>
          </p:nvPr>
        </p:nvSpPr>
        <p:spPr bwMode="auto">
          <a:xfrm>
            <a:off x="457200" y="3257550"/>
            <a:ext cx="8229600" cy="5207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extLst>
      <p:ext uri="{BB962C8B-B14F-4D97-AF65-F5344CB8AC3E}">
        <p14:creationId xmlns:p14="http://schemas.microsoft.com/office/powerpoint/2010/main" val="541409772"/>
      </p:ext>
    </p:extLst>
  </p:cSld>
  <p:clrMap bg1="lt1" tx1="dk1" bg2="lt2" tx2="dk2" accent1="accent1" accent2="accent2" accent3="accent3" accent4="accent4" accent5="accent5" accent6="accent6" hlink="hlink" folHlink="folHlink"/>
  <p:sldLayoutIdLst>
    <p:sldLayoutId id="2147484021" r:id="rId1"/>
    <p:sldLayoutId id="2147484022" r:id="rId2"/>
    <p:sldLayoutId id="2147484023" r:id="rId3"/>
    <p:sldLayoutId id="2147484024" r:id="rId4"/>
    <p:sldLayoutId id="2147484025" r:id="rId5"/>
    <p:sldLayoutId id="2147484026" r:id="rId6"/>
    <p:sldLayoutId id="2147484027" r:id="rId7"/>
    <p:sldLayoutId id="2147484028" r:id="rId8"/>
    <p:sldLayoutId id="2147484029" r:id="rId9"/>
    <p:sldLayoutId id="2147484030" r:id="rId10"/>
    <p:sldLayoutId id="2147484031" r:id="rId11"/>
  </p:sldLayoutIdLst>
  <p:transition/>
  <p:txStyles>
    <p:titleStyle>
      <a:lvl1pPr algn="ctr" rtl="0" eaLnBrk="1" fontAlgn="base" hangingPunct="1">
        <a:spcBef>
          <a:spcPct val="0"/>
        </a:spcBef>
        <a:spcAft>
          <a:spcPct val="0"/>
        </a:spcAft>
        <a:defRPr sz="3200" b="1">
          <a:solidFill>
            <a:srgbClr val="0F243E"/>
          </a:solidFill>
          <a:latin typeface="+mj-lt"/>
          <a:ea typeface="+mj-ea"/>
          <a:cs typeface="+mj-cs"/>
          <a:sym typeface="Lucida Grande" charset="0"/>
        </a:defRPr>
      </a:lvl1pPr>
      <a:lvl2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90000"/>
        </a:lnSpc>
        <a:spcBef>
          <a:spcPts val="488"/>
        </a:spcBef>
        <a:spcAft>
          <a:spcPct val="0"/>
        </a:spcAft>
        <a:defRPr sz="2000">
          <a:solidFill>
            <a:srgbClr val="366092"/>
          </a:solidFill>
          <a:latin typeface="+mn-lt"/>
          <a:ea typeface="+mn-ea"/>
          <a:cs typeface="+mn-cs"/>
          <a:sym typeface="Lucida Grande" charset="0"/>
        </a:defRPr>
      </a:lvl1pPr>
      <a:lvl2pPr marL="219075" indent="-47625" algn="l" rtl="0" eaLnBrk="1" fontAlgn="base" hangingPunct="1">
        <a:spcBef>
          <a:spcPts val="675"/>
        </a:spcBef>
        <a:spcAft>
          <a:spcPct val="0"/>
        </a:spcAft>
        <a:buSzPct val="100000"/>
        <a:buFont typeface="Arial" charset="0"/>
        <a:buChar char="•"/>
        <a:defRPr sz="2000">
          <a:solidFill>
            <a:srgbClr val="366092"/>
          </a:solidFill>
          <a:latin typeface="Calibri" charset="0"/>
          <a:ea typeface="+mn-ea"/>
          <a:cs typeface="+mn-cs"/>
          <a:sym typeface="Calibri" charset="0"/>
        </a:defRPr>
      </a:lvl2pPr>
      <a:lvl3pPr marL="390525" indent="-47625" algn="l" rtl="0" eaLnBrk="1" fontAlgn="base" hangingPunct="1">
        <a:spcBef>
          <a:spcPts val="563"/>
        </a:spcBef>
        <a:spcAft>
          <a:spcPct val="0"/>
        </a:spcAft>
        <a:buSzPct val="100000"/>
        <a:buFont typeface="Arial" charset="0"/>
        <a:buChar char="•"/>
        <a:defRPr sz="2000">
          <a:solidFill>
            <a:srgbClr val="366092"/>
          </a:solidFill>
          <a:latin typeface="Calibri" charset="0"/>
          <a:ea typeface="+mn-ea"/>
          <a:cs typeface="+mn-cs"/>
          <a:sym typeface="Calibri" charset="0"/>
        </a:defRPr>
      </a:lvl3pPr>
      <a:lvl4pPr marL="56197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4pPr>
      <a:lvl5pPr marL="73342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5pPr>
      <a:lvl6pPr marL="90487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6pPr>
      <a:lvl7pPr marL="107632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7pPr>
      <a:lvl8pPr marL="124777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8pPr>
      <a:lvl9pPr marL="141922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1266" name="Rectangle 1"/>
          <p:cNvSpPr>
            <a:spLocks noGrp="1" noChangeArrowheads="1"/>
          </p:cNvSpPr>
          <p:nvPr>
            <p:ph type="title"/>
          </p:nvPr>
        </p:nvSpPr>
        <p:spPr bwMode="auto">
          <a:xfrm>
            <a:off x="457200" y="566738"/>
            <a:ext cx="8229600" cy="5191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extLst>
      <p:ext uri="{BB962C8B-B14F-4D97-AF65-F5344CB8AC3E}">
        <p14:creationId xmlns:p14="http://schemas.microsoft.com/office/powerpoint/2010/main" val="1971485412"/>
      </p:ext>
    </p:extLst>
  </p:cSld>
  <p:clrMap bg1="lt1" tx1="dk1" bg2="lt2" tx2="dk2" accent1="accent1" accent2="accent2" accent3="accent3" accent4="accent4" accent5="accent5" accent6="accent6" hlink="hlink" folHlink="folHlink"/>
  <p:sldLayoutIdLst>
    <p:sldLayoutId id="2147484033" r:id="rId1"/>
    <p:sldLayoutId id="2147484034" r:id="rId2"/>
    <p:sldLayoutId id="2147484035" r:id="rId3"/>
    <p:sldLayoutId id="2147484036" r:id="rId4"/>
    <p:sldLayoutId id="2147484037" r:id="rId5"/>
    <p:sldLayoutId id="2147484038" r:id="rId6"/>
    <p:sldLayoutId id="2147484039" r:id="rId7"/>
    <p:sldLayoutId id="2147484040" r:id="rId8"/>
    <p:sldLayoutId id="2147484041" r:id="rId9"/>
    <p:sldLayoutId id="2147484042" r:id="rId10"/>
    <p:sldLayoutId id="2147484043" r:id="rId11"/>
  </p:sldLayoutIdLst>
  <p:transitio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90000"/>
        </a:lnSpc>
        <a:spcBef>
          <a:spcPts val="488"/>
        </a:spcBef>
        <a:spcAft>
          <a:spcPct val="0"/>
        </a:spcAft>
        <a:defRPr sz="2000">
          <a:solidFill>
            <a:srgbClr val="E6E6E6"/>
          </a:solidFill>
          <a:latin typeface="+mn-lt"/>
          <a:ea typeface="+mn-ea"/>
          <a:cs typeface="+mn-cs"/>
          <a:sym typeface="Lucida Grande" charset="0"/>
        </a:defRPr>
      </a:lvl1pPr>
      <a:lvl2pPr marL="219075" indent="-47625" algn="l" rtl="0" eaLnBrk="1" fontAlgn="base" hangingPunct="1">
        <a:spcBef>
          <a:spcPts val="675"/>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2pPr>
      <a:lvl3pPr marL="390525" indent="-47625" algn="l" rtl="0" eaLnBrk="1" fontAlgn="base" hangingPunct="1">
        <a:spcBef>
          <a:spcPts val="563"/>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3pPr>
      <a:lvl4pPr marL="56197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4pPr>
      <a:lvl5pPr marL="73342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5pPr>
      <a:lvl6pPr marL="90487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6pPr>
      <a:lvl7pPr marL="107632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7pPr>
      <a:lvl8pPr marL="124777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8pPr>
      <a:lvl9pPr marL="141922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2290" name="Rectangle 1"/>
          <p:cNvSpPr>
            <a:spLocks noGrp="1" noChangeArrowheads="1"/>
          </p:cNvSpPr>
          <p:nvPr>
            <p:ph type="title"/>
          </p:nvPr>
        </p:nvSpPr>
        <p:spPr bwMode="auto">
          <a:xfrm>
            <a:off x="457200" y="566738"/>
            <a:ext cx="8229600" cy="5191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extLst>
      <p:ext uri="{BB962C8B-B14F-4D97-AF65-F5344CB8AC3E}">
        <p14:creationId xmlns:p14="http://schemas.microsoft.com/office/powerpoint/2010/main" val="1126547940"/>
      </p:ext>
    </p:extLst>
  </p:cSld>
  <p:clrMap bg1="lt1" tx1="dk1" bg2="lt2" tx2="dk2" accent1="accent1" accent2="accent2" accent3="accent3" accent4="accent4" accent5="accent5" accent6="accent6" hlink="hlink" folHlink="folHlink"/>
  <p:sldLayoutIdLst>
    <p:sldLayoutId id="2147484045" r:id="rId1"/>
    <p:sldLayoutId id="2147484046" r:id="rId2"/>
    <p:sldLayoutId id="2147484047" r:id="rId3"/>
    <p:sldLayoutId id="2147484048" r:id="rId4"/>
    <p:sldLayoutId id="2147484049" r:id="rId5"/>
    <p:sldLayoutId id="2147484050" r:id="rId6"/>
    <p:sldLayoutId id="2147484051" r:id="rId7"/>
    <p:sldLayoutId id="2147484052" r:id="rId8"/>
    <p:sldLayoutId id="2147484053" r:id="rId9"/>
    <p:sldLayoutId id="2147484054" r:id="rId10"/>
    <p:sldLayoutId id="2147484055" r:id="rId11"/>
  </p:sldLayoutIdLst>
  <p:transition/>
  <p:txStyles>
    <p:titleStyle>
      <a:lvl1pPr algn="ctr" rtl="0" eaLnBrk="1" fontAlgn="base" hangingPunct="1">
        <a:spcBef>
          <a:spcPct val="0"/>
        </a:spcBef>
        <a:spcAft>
          <a:spcPct val="0"/>
        </a:spcAft>
        <a:defRPr sz="3200" b="1">
          <a:solidFill>
            <a:srgbClr val="0F243E"/>
          </a:solidFill>
          <a:latin typeface="+mj-lt"/>
          <a:ea typeface="+mj-ea"/>
          <a:cs typeface="+mj-cs"/>
          <a:sym typeface="Lucida Grande" charset="0"/>
        </a:defRPr>
      </a:lvl1pPr>
      <a:lvl2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90000"/>
        </a:lnSpc>
        <a:spcBef>
          <a:spcPts val="488"/>
        </a:spcBef>
        <a:spcAft>
          <a:spcPct val="0"/>
        </a:spcAft>
        <a:defRPr sz="2000">
          <a:solidFill>
            <a:srgbClr val="366092"/>
          </a:solidFill>
          <a:latin typeface="+mn-lt"/>
          <a:ea typeface="+mn-ea"/>
          <a:cs typeface="+mn-cs"/>
          <a:sym typeface="Lucida Grande" charset="0"/>
        </a:defRPr>
      </a:lvl1pPr>
      <a:lvl2pPr marL="219075" indent="-47625" algn="l" rtl="0" eaLnBrk="1" fontAlgn="base" hangingPunct="1">
        <a:spcBef>
          <a:spcPts val="675"/>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2pPr>
      <a:lvl3pPr marL="390525" indent="-47625" algn="l" rtl="0" eaLnBrk="1" fontAlgn="base" hangingPunct="1">
        <a:spcBef>
          <a:spcPts val="563"/>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3pPr>
      <a:lvl4pPr marL="56197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4pPr>
      <a:lvl5pPr marL="73342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5pPr>
      <a:lvl6pPr marL="90487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6pPr>
      <a:lvl7pPr marL="107632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7pPr>
      <a:lvl8pPr marL="124777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8pPr>
      <a:lvl9pPr marL="141922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3314" name="Rectangle 1"/>
          <p:cNvSpPr>
            <a:spLocks noGrp="1" noChangeArrowheads="1"/>
          </p:cNvSpPr>
          <p:nvPr>
            <p:ph type="title"/>
          </p:nvPr>
        </p:nvSpPr>
        <p:spPr bwMode="auto">
          <a:xfrm>
            <a:off x="457200" y="566738"/>
            <a:ext cx="8229600" cy="5191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3315" name="Oval 2"/>
          <p:cNvSpPr>
            <a:spLocks/>
          </p:cNvSpPr>
          <p:nvPr/>
        </p:nvSpPr>
        <p:spPr bwMode="auto">
          <a:xfrm>
            <a:off x="5805488" y="2563813"/>
            <a:ext cx="1825625" cy="1825625"/>
          </a:xfrm>
          <a:prstGeom prst="ellipse">
            <a:avLst/>
          </a:prstGeom>
          <a:solidFill>
            <a:schemeClr val="accent1"/>
          </a:solidFill>
          <a:ln>
            <a:noFill/>
          </a:ln>
          <a:extLst>
            <a:ext uri="{91240B29-F687-4f45-9708-019B960494DF}">
              <a14:hiddenLine xmlns="" xmlns:a14="http://schemas.microsoft.com/office/drawing/2010/main" w="9525">
                <a:solidFill>
                  <a:schemeClr val="tx1"/>
                </a:solidFill>
                <a:round/>
                <a:headEnd/>
                <a:tailEnd/>
              </a14:hiddenLine>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13316" name="Oval 3"/>
          <p:cNvSpPr>
            <a:spLocks/>
          </p:cNvSpPr>
          <p:nvPr/>
        </p:nvSpPr>
        <p:spPr bwMode="auto">
          <a:xfrm>
            <a:off x="3660775" y="2560638"/>
            <a:ext cx="1825625" cy="1824037"/>
          </a:xfrm>
          <a:prstGeom prst="ellipse">
            <a:avLst/>
          </a:prstGeom>
          <a:solidFill>
            <a:schemeClr val="accent1"/>
          </a:solidFill>
          <a:ln>
            <a:noFill/>
          </a:ln>
          <a:extLst>
            <a:ext uri="{91240B29-F687-4f45-9708-019B960494DF}">
              <a14:hiddenLine xmlns="" xmlns:a14="http://schemas.microsoft.com/office/drawing/2010/main" w="9525">
                <a:solidFill>
                  <a:schemeClr val="tx1"/>
                </a:solidFill>
                <a:round/>
                <a:headEnd/>
                <a:tailEnd/>
              </a14:hiddenLine>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13317" name="Oval 4"/>
          <p:cNvSpPr>
            <a:spLocks/>
          </p:cNvSpPr>
          <p:nvPr/>
        </p:nvSpPr>
        <p:spPr bwMode="auto">
          <a:xfrm>
            <a:off x="1517650" y="2563813"/>
            <a:ext cx="1825625" cy="1825625"/>
          </a:xfrm>
          <a:prstGeom prst="ellipse">
            <a:avLst/>
          </a:prstGeom>
          <a:solidFill>
            <a:schemeClr val="accent1"/>
          </a:solidFill>
          <a:ln>
            <a:noFill/>
          </a:ln>
          <a:extLst>
            <a:ext uri="{91240B29-F687-4f45-9708-019B960494DF}">
              <a14:hiddenLine xmlns="" xmlns:a14="http://schemas.microsoft.com/office/drawing/2010/main" w="9525">
                <a:solidFill>
                  <a:schemeClr val="tx1"/>
                </a:solidFill>
                <a:round/>
                <a:headEnd/>
                <a:tailEnd/>
              </a14:hiddenLine>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Tree>
    <p:extLst>
      <p:ext uri="{BB962C8B-B14F-4D97-AF65-F5344CB8AC3E}">
        <p14:creationId xmlns:p14="http://schemas.microsoft.com/office/powerpoint/2010/main" val="966835160"/>
      </p:ext>
    </p:extLst>
  </p:cSld>
  <p:clrMap bg1="lt1" tx1="dk1" bg2="lt2" tx2="dk2" accent1="accent1" accent2="accent2" accent3="accent3" accent4="accent4" accent5="accent5" accent6="accent6" hlink="hlink" folHlink="folHlink"/>
  <p:sldLayoutIdLst>
    <p:sldLayoutId id="2147484057" r:id="rId1"/>
    <p:sldLayoutId id="2147484058" r:id="rId2"/>
    <p:sldLayoutId id="2147484059" r:id="rId3"/>
    <p:sldLayoutId id="2147484060" r:id="rId4"/>
    <p:sldLayoutId id="2147484061" r:id="rId5"/>
    <p:sldLayoutId id="2147484062" r:id="rId6"/>
    <p:sldLayoutId id="2147484063" r:id="rId7"/>
    <p:sldLayoutId id="2147484064" r:id="rId8"/>
    <p:sldLayoutId id="2147484065" r:id="rId9"/>
    <p:sldLayoutId id="2147484066" r:id="rId10"/>
    <p:sldLayoutId id="2147484067" r:id="rId11"/>
  </p:sldLayoutIdLst>
  <p:transitio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90000"/>
        </a:lnSpc>
        <a:spcBef>
          <a:spcPts val="488"/>
        </a:spcBef>
        <a:spcAft>
          <a:spcPct val="0"/>
        </a:spcAft>
        <a:defRPr sz="2000">
          <a:solidFill>
            <a:srgbClr val="E6E6E6"/>
          </a:solidFill>
          <a:latin typeface="+mn-lt"/>
          <a:ea typeface="+mn-ea"/>
          <a:cs typeface="+mn-cs"/>
          <a:sym typeface="Lucida Grande" charset="0"/>
        </a:defRPr>
      </a:lvl1pPr>
      <a:lvl2pPr marL="219075" indent="-47625" algn="l" rtl="0" eaLnBrk="1" fontAlgn="base" hangingPunct="1">
        <a:spcBef>
          <a:spcPts val="675"/>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2pPr>
      <a:lvl3pPr marL="390525" indent="-47625" algn="l" rtl="0" eaLnBrk="1" fontAlgn="base" hangingPunct="1">
        <a:spcBef>
          <a:spcPts val="563"/>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3pPr>
      <a:lvl4pPr marL="56197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4pPr>
      <a:lvl5pPr marL="73342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5pPr>
      <a:lvl6pPr marL="90487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6pPr>
      <a:lvl7pPr marL="107632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7pPr>
      <a:lvl8pPr marL="124777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8pPr>
      <a:lvl9pPr marL="141922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4338" name="Rectangle 1"/>
          <p:cNvSpPr>
            <a:spLocks noGrp="1" noChangeArrowheads="1"/>
          </p:cNvSpPr>
          <p:nvPr>
            <p:ph type="title"/>
          </p:nvPr>
        </p:nvSpPr>
        <p:spPr bwMode="auto">
          <a:xfrm>
            <a:off x="3314700" y="1574800"/>
            <a:ext cx="5553075" cy="6080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4339" name="Rectangle 2"/>
          <p:cNvSpPr>
            <a:spLocks noGrp="1" noChangeArrowheads="1"/>
          </p:cNvSpPr>
          <p:nvPr>
            <p:ph type="body" idx="1"/>
          </p:nvPr>
        </p:nvSpPr>
        <p:spPr bwMode="auto">
          <a:xfrm>
            <a:off x="3436938" y="2182813"/>
            <a:ext cx="5464175" cy="24352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extLst>
      <p:ext uri="{BB962C8B-B14F-4D97-AF65-F5344CB8AC3E}">
        <p14:creationId xmlns:p14="http://schemas.microsoft.com/office/powerpoint/2010/main" val="2294822333"/>
      </p:ext>
    </p:extLst>
  </p:cSld>
  <p:clrMap bg1="lt1" tx1="dk1" bg2="lt2" tx2="dk2" accent1="accent1" accent2="accent2" accent3="accent3" accent4="accent4" accent5="accent5" accent6="accent6" hlink="hlink" folHlink="folHlink"/>
  <p:sldLayoutIdLst>
    <p:sldLayoutId id="2147484069" r:id="rId1"/>
    <p:sldLayoutId id="2147484070" r:id="rId2"/>
    <p:sldLayoutId id="2147484071" r:id="rId3"/>
    <p:sldLayoutId id="2147484072" r:id="rId4"/>
    <p:sldLayoutId id="2147484073" r:id="rId5"/>
    <p:sldLayoutId id="2147484074" r:id="rId6"/>
    <p:sldLayoutId id="2147484075" r:id="rId7"/>
    <p:sldLayoutId id="2147484076" r:id="rId8"/>
    <p:sldLayoutId id="2147484077" r:id="rId9"/>
    <p:sldLayoutId id="2147484078" r:id="rId10"/>
    <p:sldLayoutId id="2147484079" r:id="rId11"/>
  </p:sldLayoutIdLst>
  <p:transition/>
  <p:txStyles>
    <p:titleStyle>
      <a:lvl1pPr algn="l" rtl="0" eaLnBrk="1" fontAlgn="base" hangingPunct="1">
        <a:spcBef>
          <a:spcPct val="0"/>
        </a:spcBef>
        <a:spcAft>
          <a:spcPct val="0"/>
        </a:spcAft>
        <a:defRPr sz="2400" b="1">
          <a:solidFill>
            <a:srgbClr val="0F243E"/>
          </a:solidFill>
          <a:latin typeface="+mj-lt"/>
          <a:ea typeface="+mj-ea"/>
          <a:cs typeface="+mj-cs"/>
          <a:sym typeface="Lucida Grande" charset="0"/>
        </a:defRPr>
      </a:lvl1pPr>
      <a:lvl2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2pPr>
      <a:lvl3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3pPr>
      <a:lvl4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4pPr>
      <a:lvl5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5pPr>
      <a:lvl6pPr marL="1714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6pPr>
      <a:lvl7pPr marL="3429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7pPr>
      <a:lvl8pPr marL="5143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8pPr>
      <a:lvl9pPr marL="6858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366092"/>
        </a:buClr>
        <a:buSzPct val="100000"/>
        <a:buFont typeface="Thonburi" charset="0"/>
        <a:buChar char="•"/>
        <a:defRPr sz="2100" b="1">
          <a:solidFill>
            <a:srgbClr val="366092"/>
          </a:solidFill>
          <a:latin typeface="+mn-lt"/>
          <a:ea typeface="+mn-ea"/>
          <a:cs typeface="+mn-cs"/>
          <a:sym typeface="Lucida Grande" charset="0"/>
        </a:defRPr>
      </a:lvl1pPr>
      <a:lvl2pPr marL="573088" indent="-200025" algn="l" rtl="0" eaLnBrk="1" fontAlgn="base" hangingPunct="1">
        <a:spcBef>
          <a:spcPts val="675"/>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2pPr>
      <a:lvl3pPr marL="573088" indent="-200025" algn="l" rtl="0" eaLnBrk="1" fontAlgn="base" hangingPunct="1">
        <a:spcBef>
          <a:spcPts val="563"/>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3pPr>
      <a:lvl4pPr marL="573088"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4pPr>
      <a:lvl5pPr marL="573088"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5pPr>
      <a:lvl6pPr marL="745331"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6pPr>
      <a:lvl7pPr marL="916781"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7pPr>
      <a:lvl8pPr marL="1088231"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8pPr>
      <a:lvl9pPr marL="1259681"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5362" name="Rectangle 1"/>
          <p:cNvSpPr>
            <a:spLocks noGrp="1" noChangeArrowheads="1"/>
          </p:cNvSpPr>
          <p:nvPr>
            <p:ph type="title"/>
          </p:nvPr>
        </p:nvSpPr>
        <p:spPr bwMode="auto">
          <a:xfrm>
            <a:off x="3314700" y="1574800"/>
            <a:ext cx="5553075" cy="6080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5363" name="Rectangle 2"/>
          <p:cNvSpPr>
            <a:spLocks noGrp="1" noChangeArrowheads="1"/>
          </p:cNvSpPr>
          <p:nvPr>
            <p:ph type="body" idx="1"/>
          </p:nvPr>
        </p:nvSpPr>
        <p:spPr bwMode="auto">
          <a:xfrm>
            <a:off x="3436938" y="2182813"/>
            <a:ext cx="5464175" cy="24352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extLst>
      <p:ext uri="{BB962C8B-B14F-4D97-AF65-F5344CB8AC3E}">
        <p14:creationId xmlns:p14="http://schemas.microsoft.com/office/powerpoint/2010/main" val="1867208404"/>
      </p:ext>
    </p:extLst>
  </p:cSld>
  <p:clrMap bg1="lt1" tx1="dk1" bg2="lt2" tx2="dk2" accent1="accent1" accent2="accent2" accent3="accent3" accent4="accent4" accent5="accent5" accent6="accent6" hlink="hlink" folHlink="folHlink"/>
  <p:sldLayoutIdLst>
    <p:sldLayoutId id="2147484081" r:id="rId1"/>
    <p:sldLayoutId id="2147484082" r:id="rId2"/>
    <p:sldLayoutId id="2147484083" r:id="rId3"/>
    <p:sldLayoutId id="2147484084" r:id="rId4"/>
    <p:sldLayoutId id="2147484085" r:id="rId5"/>
    <p:sldLayoutId id="2147484086" r:id="rId6"/>
    <p:sldLayoutId id="2147484087" r:id="rId7"/>
    <p:sldLayoutId id="2147484088" r:id="rId8"/>
    <p:sldLayoutId id="2147484089" r:id="rId9"/>
    <p:sldLayoutId id="2147484090" r:id="rId10"/>
    <p:sldLayoutId id="2147484091" r:id="rId11"/>
  </p:sldLayoutIdLst>
  <p:transition/>
  <p:txStyles>
    <p:titleStyle>
      <a:lvl1pPr algn="l" rtl="0" eaLnBrk="1" fontAlgn="base" hangingPunct="1">
        <a:spcBef>
          <a:spcPct val="0"/>
        </a:spcBef>
        <a:spcAft>
          <a:spcPct val="0"/>
        </a:spcAft>
        <a:defRPr sz="2400" b="1">
          <a:solidFill>
            <a:srgbClr val="0F243E"/>
          </a:solidFill>
          <a:latin typeface="+mj-lt"/>
          <a:ea typeface="+mj-ea"/>
          <a:cs typeface="+mj-cs"/>
          <a:sym typeface="Lucida Grande" charset="0"/>
        </a:defRPr>
      </a:lvl1pPr>
      <a:lvl2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2pPr>
      <a:lvl3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3pPr>
      <a:lvl4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4pPr>
      <a:lvl5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5pPr>
      <a:lvl6pPr marL="1714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6pPr>
      <a:lvl7pPr marL="3429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7pPr>
      <a:lvl8pPr marL="5143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8pPr>
      <a:lvl9pPr marL="6858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488"/>
        </a:spcBef>
        <a:spcAft>
          <a:spcPct val="0"/>
        </a:spcAft>
        <a:defRPr sz="2100" b="1">
          <a:solidFill>
            <a:srgbClr val="366092"/>
          </a:solidFill>
          <a:latin typeface="+mn-lt"/>
          <a:ea typeface="+mn-ea"/>
          <a:cs typeface="+mn-cs"/>
          <a:sym typeface="Lucida Grande" charset="0"/>
        </a:defRPr>
      </a:lvl1pPr>
      <a:lvl2pPr marL="95250" indent="-95250" algn="l" rtl="0" eaLnBrk="1" fontAlgn="base" hangingPunct="1">
        <a:spcBef>
          <a:spcPts val="675"/>
        </a:spcBef>
        <a:spcAft>
          <a:spcPct val="0"/>
        </a:spcAft>
        <a:defRPr sz="2100" b="1">
          <a:solidFill>
            <a:srgbClr val="366092"/>
          </a:solidFill>
          <a:latin typeface="+mn-lt"/>
          <a:ea typeface="+mn-ea"/>
          <a:cs typeface="+mn-cs"/>
          <a:sym typeface="Lucida Grande" charset="0"/>
        </a:defRPr>
      </a:lvl2pPr>
      <a:lvl3pPr marL="95250" indent="-95250" algn="l" rtl="0" eaLnBrk="1" fontAlgn="base" hangingPunct="1">
        <a:spcBef>
          <a:spcPts val="563"/>
        </a:spcBef>
        <a:spcAft>
          <a:spcPct val="0"/>
        </a:spcAft>
        <a:defRPr sz="2100" b="1">
          <a:solidFill>
            <a:srgbClr val="366092"/>
          </a:solidFill>
          <a:latin typeface="+mn-lt"/>
          <a:ea typeface="+mn-ea"/>
          <a:cs typeface="+mn-cs"/>
          <a:sym typeface="Lucida Grande" charset="0"/>
        </a:defRPr>
      </a:lvl3pPr>
      <a:lvl4pPr marL="952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4pPr>
      <a:lvl5pPr marL="952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5pPr>
      <a:lvl6pPr marL="26670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6pPr>
      <a:lvl7pPr marL="4381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7pPr>
      <a:lvl8pPr marL="60960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8pPr>
      <a:lvl9pPr marL="7810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6386" name="Rectangle 1"/>
          <p:cNvSpPr>
            <a:spLocks noGrp="1" noChangeArrowheads="1"/>
          </p:cNvSpPr>
          <p:nvPr>
            <p:ph type="title"/>
          </p:nvPr>
        </p:nvSpPr>
        <p:spPr bwMode="auto">
          <a:xfrm>
            <a:off x="3714750" y="923925"/>
            <a:ext cx="5075238" cy="24479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pic>
        <p:nvPicPr>
          <p:cNvPr id="16387" name="Picture 2"/>
          <p:cNvPicPr>
            <a:picLocks noChangeAspect="1" noChangeArrowheads="1"/>
          </p:cNvPicPr>
          <p:nvPr/>
        </p:nvPicPr>
        <p:blipFill>
          <a:blip r:embed="rId13" cstate="email">
            <a:extLst>
              <a:ext uri="{28A0092B-C50C-407E-A947-70E740481C1C}">
                <a14:useLocalDpi xmlns:a14="http://schemas.microsoft.com/office/drawing/2010/main" val="0"/>
              </a:ext>
            </a:extLst>
          </a:blip>
          <a:srcRect b="36331"/>
          <a:stretch>
            <a:fillRect/>
          </a:stretch>
        </p:blipFill>
        <p:spPr bwMode="auto">
          <a:xfrm>
            <a:off x="6721475" y="4429125"/>
            <a:ext cx="2003425" cy="447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rnd">
                <a:solidFill>
                  <a:schemeClr val="tx1"/>
                </a:solidFill>
                <a:round/>
                <a:headEnd/>
                <a:tailEnd/>
              </a14:hiddenLine>
            </a:ext>
          </a:extLst>
        </p:spPr>
      </p:pic>
    </p:spTree>
    <p:extLst>
      <p:ext uri="{BB962C8B-B14F-4D97-AF65-F5344CB8AC3E}">
        <p14:creationId xmlns:p14="http://schemas.microsoft.com/office/powerpoint/2010/main" val="3369664900"/>
      </p:ext>
    </p:extLst>
  </p:cSld>
  <p:clrMap bg1="lt1" tx1="dk1" bg2="lt2" tx2="dk2" accent1="accent1" accent2="accent2" accent3="accent3" accent4="accent4" accent5="accent5" accent6="accent6" hlink="hlink" folHlink="folHlink"/>
  <p:sldLayoutIdLst>
    <p:sldLayoutId id="2147484093" r:id="rId1"/>
    <p:sldLayoutId id="2147484094" r:id="rId2"/>
    <p:sldLayoutId id="2147484095" r:id="rId3"/>
    <p:sldLayoutId id="2147484096" r:id="rId4"/>
    <p:sldLayoutId id="2147484097" r:id="rId5"/>
    <p:sldLayoutId id="2147484098" r:id="rId6"/>
    <p:sldLayoutId id="2147484099" r:id="rId7"/>
    <p:sldLayoutId id="2147484100" r:id="rId8"/>
    <p:sldLayoutId id="2147484101" r:id="rId9"/>
    <p:sldLayoutId id="2147484102" r:id="rId10"/>
    <p:sldLayoutId id="2147484103" r:id="rId11"/>
  </p:sldLayoutIdLst>
  <p:transition/>
  <p:txStyles>
    <p:titleStyle>
      <a:lvl1pPr algn="r" rtl="0" eaLnBrk="1" fontAlgn="base" hangingPunct="1">
        <a:spcBef>
          <a:spcPct val="0"/>
        </a:spcBef>
        <a:spcAft>
          <a:spcPct val="0"/>
        </a:spcAft>
        <a:defRPr sz="3600" b="1">
          <a:solidFill>
            <a:srgbClr val="FFFFFF"/>
          </a:solidFill>
          <a:latin typeface="+mj-lt"/>
          <a:ea typeface="+mj-ea"/>
          <a:cs typeface="+mj-cs"/>
          <a:sym typeface="Lucida Grande" charset="0"/>
        </a:defRPr>
      </a:lvl1pPr>
      <a:lvl2pPr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2pPr>
      <a:lvl3pPr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3pPr>
      <a:lvl4pPr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4pPr>
      <a:lvl5pPr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5pPr>
      <a:lvl6pPr marL="171450"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6pPr>
      <a:lvl7pPr marL="342900"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7pPr>
      <a:lvl8pPr marL="514350"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8pPr>
      <a:lvl9pPr marL="685800"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450"/>
        </a:spcBef>
        <a:spcAft>
          <a:spcPct val="0"/>
        </a:spcAft>
        <a:defRPr b="1">
          <a:solidFill>
            <a:srgbClr val="0F243E"/>
          </a:solidFill>
          <a:latin typeface="+mn-lt"/>
          <a:ea typeface="+mn-ea"/>
          <a:cs typeface="+mn-cs"/>
          <a:sym typeface="Lucida Grande" charset="0"/>
        </a:defRPr>
      </a:lvl1pPr>
      <a:lvl2pPr marL="92075" indent="-44450" algn="l" rtl="0" eaLnBrk="1" fontAlgn="base" hangingPunct="1">
        <a:spcBef>
          <a:spcPts val="675"/>
        </a:spcBef>
        <a:spcAft>
          <a:spcPct val="0"/>
        </a:spcAft>
        <a:buClr>
          <a:srgbClr val="000000"/>
        </a:buClr>
        <a:buSzPct val="100000"/>
        <a:buFont typeface="Thonburi" charset="0"/>
        <a:buChar char="•"/>
        <a:defRPr b="1">
          <a:solidFill>
            <a:schemeClr val="tx1"/>
          </a:solidFill>
          <a:latin typeface="+mn-lt"/>
          <a:ea typeface="ヒラギノ角ゴ ProN W3" charset="0"/>
          <a:cs typeface="ヒラギノ角ゴ ProN W3" charset="0"/>
          <a:sym typeface="Lucida Grande" charset="0"/>
        </a:defRPr>
      </a:lvl2pPr>
      <a:lvl3pPr marL="185738" indent="-47625" algn="l" rtl="0" eaLnBrk="1" fontAlgn="base" hangingPunct="1">
        <a:spcBef>
          <a:spcPts val="563"/>
        </a:spcBef>
        <a:spcAft>
          <a:spcPct val="0"/>
        </a:spcAft>
        <a:buClr>
          <a:srgbClr val="000000"/>
        </a:buClr>
        <a:buSzPct val="100000"/>
        <a:buFont typeface="Thonburi" charset="0"/>
        <a:buChar char="•"/>
        <a:defRPr sz="1600" b="1">
          <a:solidFill>
            <a:schemeClr val="tx1"/>
          </a:solidFill>
          <a:latin typeface="+mn-lt"/>
          <a:ea typeface="ヒラギノ角ゴ ProN W3" charset="0"/>
          <a:cs typeface="ヒラギノ角ゴ ProN W3" charset="0"/>
          <a:sym typeface="Lucida Grande" charset="0"/>
        </a:defRPr>
      </a:lvl3pPr>
      <a:lvl4pPr marL="285750" indent="-47625" algn="l" rtl="0" eaLnBrk="1" fontAlgn="base" hangingPunct="1">
        <a:spcBef>
          <a:spcPts val="488"/>
        </a:spcBef>
        <a:spcAft>
          <a:spcPct val="0"/>
        </a:spcAft>
        <a:buClr>
          <a:srgbClr val="000000"/>
        </a:buClr>
        <a:buSzPct val="50000"/>
        <a:buFont typeface="Calibri" charset="0"/>
        <a:buChar char="•"/>
        <a:defRPr sz="1400" b="1">
          <a:solidFill>
            <a:schemeClr val="tx1"/>
          </a:solidFill>
          <a:latin typeface="Calibri" charset="0"/>
          <a:ea typeface="ヒラギノ角ゴ ProN W3" charset="0"/>
          <a:cs typeface="ヒラギノ角ゴ ProN W3" charset="0"/>
          <a:sym typeface="Calibri" charset="0"/>
        </a:defRPr>
      </a:lvl4pPr>
      <a:lvl5pPr marL="38100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5pPr>
      <a:lvl6pPr marL="55245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6pPr>
      <a:lvl7pPr marL="72390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7pPr>
      <a:lvl8pPr marL="89535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8pPr>
      <a:lvl9pPr marL="106680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7410" name="Rectangle 1"/>
          <p:cNvSpPr>
            <a:spLocks noGrp="1" noChangeArrowheads="1"/>
          </p:cNvSpPr>
          <p:nvPr>
            <p:ph type="title"/>
          </p:nvPr>
        </p:nvSpPr>
        <p:spPr bwMode="auto">
          <a:xfrm>
            <a:off x="176213" y="1676400"/>
            <a:ext cx="5553075" cy="4683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7411" name="Rectangle 2"/>
          <p:cNvSpPr>
            <a:spLocks noGrp="1" noChangeArrowheads="1"/>
          </p:cNvSpPr>
          <p:nvPr>
            <p:ph type="body" idx="1"/>
          </p:nvPr>
        </p:nvSpPr>
        <p:spPr bwMode="auto">
          <a:xfrm>
            <a:off x="176213" y="2144713"/>
            <a:ext cx="5553075" cy="23971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extLst>
      <p:ext uri="{BB962C8B-B14F-4D97-AF65-F5344CB8AC3E}">
        <p14:creationId xmlns:p14="http://schemas.microsoft.com/office/powerpoint/2010/main" val="3172098119"/>
      </p:ext>
    </p:extLst>
  </p:cSld>
  <p:clrMap bg1="lt1" tx1="dk1" bg2="lt2" tx2="dk2" accent1="accent1" accent2="accent2" accent3="accent3" accent4="accent4" accent5="accent5" accent6="accent6" hlink="hlink" folHlink="folHlink"/>
  <p:sldLayoutIdLst>
    <p:sldLayoutId id="2147484105" r:id="rId1"/>
    <p:sldLayoutId id="2147484106" r:id="rId2"/>
    <p:sldLayoutId id="2147484107" r:id="rId3"/>
    <p:sldLayoutId id="2147484108" r:id="rId4"/>
    <p:sldLayoutId id="2147484109" r:id="rId5"/>
    <p:sldLayoutId id="2147484110" r:id="rId6"/>
    <p:sldLayoutId id="2147484111" r:id="rId7"/>
    <p:sldLayoutId id="2147484112" r:id="rId8"/>
    <p:sldLayoutId id="2147484113" r:id="rId9"/>
    <p:sldLayoutId id="2147484114" r:id="rId10"/>
    <p:sldLayoutId id="2147484115" r:id="rId11"/>
  </p:sldLayoutIdLst>
  <p:transition/>
  <p:txStyles>
    <p:titleStyle>
      <a:lvl1pPr algn="l" rtl="0" eaLnBrk="1" fontAlgn="base" hangingPunct="1">
        <a:spcBef>
          <a:spcPct val="0"/>
        </a:spcBef>
        <a:spcAft>
          <a:spcPct val="0"/>
        </a:spcAft>
        <a:defRPr sz="2400" b="1">
          <a:solidFill>
            <a:srgbClr val="0F243E"/>
          </a:solidFill>
          <a:latin typeface="+mj-lt"/>
          <a:ea typeface="+mj-ea"/>
          <a:cs typeface="+mj-cs"/>
          <a:sym typeface="Lucida Grande" charset="0"/>
        </a:defRPr>
      </a:lvl1pPr>
      <a:lvl2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2pPr>
      <a:lvl3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3pPr>
      <a:lvl4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4pPr>
      <a:lvl5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5pPr>
      <a:lvl6pPr marL="1714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6pPr>
      <a:lvl7pPr marL="3429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7pPr>
      <a:lvl8pPr marL="5143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8pPr>
      <a:lvl9pPr marL="6858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lnSpc>
          <a:spcPct val="90000"/>
        </a:lnSpc>
        <a:spcBef>
          <a:spcPts val="488"/>
        </a:spcBef>
        <a:spcAft>
          <a:spcPct val="0"/>
        </a:spcAft>
        <a:defRPr sz="2100" b="1">
          <a:solidFill>
            <a:srgbClr val="366092"/>
          </a:solidFill>
          <a:latin typeface="+mn-lt"/>
          <a:ea typeface="+mn-ea"/>
          <a:cs typeface="+mn-cs"/>
          <a:sym typeface="Lucida Grande" charset="0"/>
        </a:defRPr>
      </a:lvl1pPr>
      <a:lvl2pPr marL="95250" indent="-95250" algn="l" rtl="0" eaLnBrk="1" fontAlgn="base" hangingPunct="1">
        <a:spcBef>
          <a:spcPts val="675"/>
        </a:spcBef>
        <a:spcAft>
          <a:spcPct val="0"/>
        </a:spcAft>
        <a:defRPr sz="2100" b="1">
          <a:solidFill>
            <a:srgbClr val="366092"/>
          </a:solidFill>
          <a:latin typeface="+mn-lt"/>
          <a:ea typeface="+mn-ea"/>
          <a:cs typeface="+mn-cs"/>
          <a:sym typeface="Lucida Grande" charset="0"/>
        </a:defRPr>
      </a:lvl2pPr>
      <a:lvl3pPr marL="95250" indent="-95250" algn="l" rtl="0" eaLnBrk="1" fontAlgn="base" hangingPunct="1">
        <a:spcBef>
          <a:spcPts val="563"/>
        </a:spcBef>
        <a:spcAft>
          <a:spcPct val="0"/>
        </a:spcAft>
        <a:defRPr sz="2100" b="1">
          <a:solidFill>
            <a:srgbClr val="366092"/>
          </a:solidFill>
          <a:latin typeface="+mn-lt"/>
          <a:ea typeface="+mn-ea"/>
          <a:cs typeface="+mn-cs"/>
          <a:sym typeface="Lucida Grande" charset="0"/>
        </a:defRPr>
      </a:lvl3pPr>
      <a:lvl4pPr marL="952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4pPr>
      <a:lvl5pPr marL="952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5pPr>
      <a:lvl6pPr marL="26670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6pPr>
      <a:lvl7pPr marL="4381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7pPr>
      <a:lvl8pPr marL="60960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8pPr>
      <a:lvl9pPr marL="7810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8434" name="Rectangle 1"/>
          <p:cNvSpPr>
            <a:spLocks noGrp="1" noChangeArrowheads="1"/>
          </p:cNvSpPr>
          <p:nvPr>
            <p:ph type="title"/>
          </p:nvPr>
        </p:nvSpPr>
        <p:spPr bwMode="auto">
          <a:xfrm>
            <a:off x="457200" y="200025"/>
            <a:ext cx="8229600" cy="8286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8435" name="Rectangle 2"/>
          <p:cNvSpPr>
            <a:spLocks noGrp="1" noChangeArrowheads="1"/>
          </p:cNvSpPr>
          <p:nvPr>
            <p:ph type="body" idx="1"/>
          </p:nvPr>
        </p:nvSpPr>
        <p:spPr bwMode="auto">
          <a:xfrm>
            <a:off x="842963" y="1028700"/>
            <a:ext cx="7458075" cy="40624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extLst>
      <p:ext uri="{BB962C8B-B14F-4D97-AF65-F5344CB8AC3E}">
        <p14:creationId xmlns:p14="http://schemas.microsoft.com/office/powerpoint/2010/main" val="351522430"/>
      </p:ext>
    </p:extLst>
  </p:cSld>
  <p:clrMap bg1="lt1" tx1="dk1" bg2="lt2" tx2="dk2" accent1="accent1" accent2="accent2" accent3="accent3" accent4="accent4" accent5="accent5" accent6="accent6" hlink="hlink" folHlink="folHlink"/>
  <p:sldLayoutIdLst>
    <p:sldLayoutId id="2147484117" r:id="rId1"/>
    <p:sldLayoutId id="2147484118" r:id="rId2"/>
    <p:sldLayoutId id="2147484119" r:id="rId3"/>
    <p:sldLayoutId id="2147484120" r:id="rId4"/>
    <p:sldLayoutId id="2147484121" r:id="rId5"/>
    <p:sldLayoutId id="2147484122" r:id="rId6"/>
    <p:sldLayoutId id="2147484123" r:id="rId7"/>
    <p:sldLayoutId id="2147484124" r:id="rId8"/>
    <p:sldLayoutId id="2147484125" r:id="rId9"/>
    <p:sldLayoutId id="2147484126" r:id="rId10"/>
    <p:sldLayoutId id="2147484127" r:id="rId11"/>
  </p:sldLayoutIdLst>
  <p:transitio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E6E6E6"/>
        </a:buClr>
        <a:buSzPct val="100000"/>
        <a:buFont typeface="Thonburi" charset="0"/>
        <a:buChar char="•"/>
        <a:defRPr sz="2100" b="1">
          <a:solidFill>
            <a:srgbClr val="E6E6E6"/>
          </a:solidFill>
          <a:latin typeface="+mn-lt"/>
          <a:ea typeface="+mn-ea"/>
          <a:cs typeface="+mn-cs"/>
          <a:sym typeface="Lucida Grande" charset="0"/>
        </a:defRPr>
      </a:lvl1pPr>
      <a:lvl2pPr marL="652463" indent="-200025" algn="l" rtl="0" eaLnBrk="1" fontAlgn="base" hangingPunct="1">
        <a:spcBef>
          <a:spcPts val="675"/>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2pPr>
      <a:lvl3pPr marL="652463" indent="-200025" algn="l" rtl="0" eaLnBrk="1" fontAlgn="base" hangingPunct="1">
        <a:spcBef>
          <a:spcPts val="563"/>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3pPr>
      <a:lvl4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4pPr>
      <a:lvl5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5pPr>
      <a:lvl6pPr marL="82510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6pPr>
      <a:lvl7pPr marL="99655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7pPr>
      <a:lvl8pPr marL="116800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8pPr>
      <a:lvl9pPr marL="133945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6375"/>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0"/>
            <a:ext cx="8229600" cy="339407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61601C75-6E3A-0C43-AC78-5185600B4E67}" type="datetimeFigureOut">
              <a:rPr lang="en-US" smtClean="0"/>
              <a:t>5/10/2016</a:t>
            </a:fld>
            <a:endParaRPr lang="en-US"/>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0B10AB41-457F-9A4C-A01C-ACD95B865C12}" type="slidenum">
              <a:rPr lang="en-US" smtClean="0"/>
              <a:t>‹#›</a:t>
            </a:fld>
            <a:endParaRPr lang="en-US"/>
          </a:p>
        </p:txBody>
      </p:sp>
    </p:spTree>
    <p:extLst>
      <p:ext uri="{BB962C8B-B14F-4D97-AF65-F5344CB8AC3E}">
        <p14:creationId xmlns:p14="http://schemas.microsoft.com/office/powerpoint/2010/main" val="1618826651"/>
      </p:ext>
    </p:extLst>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 id="2147483923" r:id="rId11"/>
  </p:sldLayoutIdLst>
  <p:timing>
    <p:tnLst>
      <p:par>
        <p:cTn id="1" dur="indefinite" restart="never" nodeType="tmRoot"/>
      </p:par>
    </p:tnLst>
  </p:timing>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9458" name="Rectangle 1"/>
          <p:cNvSpPr>
            <a:spLocks noGrp="1" noChangeArrowheads="1"/>
          </p:cNvSpPr>
          <p:nvPr>
            <p:ph type="title"/>
          </p:nvPr>
        </p:nvSpPr>
        <p:spPr bwMode="auto">
          <a:xfrm>
            <a:off x="457200" y="206375"/>
            <a:ext cx="8229600" cy="74136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9459" name="Rectangle 2"/>
          <p:cNvSpPr>
            <a:spLocks noGrp="1" noChangeArrowheads="1"/>
          </p:cNvSpPr>
          <p:nvPr>
            <p:ph type="body" idx="1"/>
          </p:nvPr>
        </p:nvSpPr>
        <p:spPr bwMode="auto">
          <a:xfrm>
            <a:off x="990600" y="985838"/>
            <a:ext cx="7786688" cy="386238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Consolas" charset="0"/>
              </a:rPr>
              <a:t>Click to edit Master text styles</a:t>
            </a:r>
          </a:p>
          <a:p>
            <a:pPr lvl="1"/>
            <a:r>
              <a:rPr lang="en-US" smtClean="0">
                <a:sym typeface="Consolas" charset="0"/>
              </a:rPr>
              <a:t>Second level</a:t>
            </a:r>
          </a:p>
          <a:p>
            <a:pPr lvl="2"/>
            <a:r>
              <a:rPr lang="en-US" smtClean="0">
                <a:sym typeface="Consolas" charset="0"/>
              </a:rPr>
              <a:t>Third level</a:t>
            </a:r>
          </a:p>
          <a:p>
            <a:pPr lvl="3"/>
            <a:r>
              <a:rPr lang="en-US" smtClean="0">
                <a:sym typeface="Consolas" charset="0"/>
              </a:rPr>
              <a:t>Fourth level</a:t>
            </a:r>
          </a:p>
          <a:p>
            <a:pPr lvl="4"/>
            <a:r>
              <a:rPr lang="en-US" smtClean="0">
                <a:sym typeface="Consolas" charset="0"/>
              </a:rPr>
              <a:t>Fifth level</a:t>
            </a:r>
            <a:endParaRPr lang="en-US">
              <a:sym typeface="Consolas" charset="0"/>
            </a:endParaRPr>
          </a:p>
        </p:txBody>
      </p:sp>
    </p:spTree>
    <p:extLst>
      <p:ext uri="{BB962C8B-B14F-4D97-AF65-F5344CB8AC3E}">
        <p14:creationId xmlns:p14="http://schemas.microsoft.com/office/powerpoint/2010/main" val="314644824"/>
      </p:ext>
    </p:extLst>
  </p:cSld>
  <p:clrMap bg1="lt1" tx1="dk1" bg2="lt2" tx2="dk2" accent1="accent1" accent2="accent2" accent3="accent3" accent4="accent4" accent5="accent5" accent6="accent6" hlink="hlink" folHlink="folHlink"/>
  <p:sldLayoutIdLst>
    <p:sldLayoutId id="2147484129" r:id="rId1"/>
    <p:sldLayoutId id="2147484130" r:id="rId2"/>
    <p:sldLayoutId id="2147484131" r:id="rId3"/>
    <p:sldLayoutId id="2147484132" r:id="rId4"/>
    <p:sldLayoutId id="2147484133" r:id="rId5"/>
    <p:sldLayoutId id="2147484134" r:id="rId6"/>
    <p:sldLayoutId id="2147484135" r:id="rId7"/>
    <p:sldLayoutId id="2147484136" r:id="rId8"/>
    <p:sldLayoutId id="2147484137" r:id="rId9"/>
    <p:sldLayoutId id="2147484138" r:id="rId10"/>
    <p:sldLayoutId id="2147484139" r:id="rId11"/>
  </p:sldLayoutIdLst>
  <p:transition/>
  <p:txStyles>
    <p:titleStyle>
      <a:lvl1pPr algn="ctr" rtl="0" eaLnBrk="1" fontAlgn="base" hangingPunct="1">
        <a:spcBef>
          <a:spcPct val="0"/>
        </a:spcBef>
        <a:spcAft>
          <a:spcPct val="0"/>
        </a:spcAft>
        <a:defRPr sz="3200" b="1">
          <a:solidFill>
            <a:srgbClr val="F2F2F2"/>
          </a:solidFill>
          <a:latin typeface="+mj-lt"/>
          <a:ea typeface="+mj-ea"/>
          <a:cs typeface="+mj-cs"/>
          <a:sym typeface="Lucida Grande" charset="0"/>
        </a:defRPr>
      </a:lvl1pPr>
      <a:lvl2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300"/>
        </a:spcBef>
        <a:spcAft>
          <a:spcPct val="0"/>
        </a:spcAft>
        <a:defRPr sz="1200">
          <a:solidFill>
            <a:schemeClr val="tx1"/>
          </a:solidFill>
          <a:latin typeface="+mn-lt"/>
          <a:ea typeface="+mn-ea"/>
          <a:cs typeface="+mn-cs"/>
          <a:sym typeface="Consolas" charset="0"/>
        </a:defRPr>
      </a:lvl1pPr>
      <a:lvl2pPr marL="47625" indent="-47625" algn="l" rtl="0" eaLnBrk="1" fontAlgn="base" hangingPunct="1">
        <a:spcBef>
          <a:spcPts val="675"/>
        </a:spcBef>
        <a:spcAft>
          <a:spcPct val="0"/>
        </a:spcAft>
        <a:defRPr sz="1200">
          <a:solidFill>
            <a:schemeClr val="tx1"/>
          </a:solidFill>
          <a:latin typeface="+mn-lt"/>
          <a:ea typeface="+mn-ea"/>
          <a:cs typeface="+mn-cs"/>
          <a:sym typeface="Consolas" charset="0"/>
        </a:defRPr>
      </a:lvl2pPr>
      <a:lvl3pPr marL="95250" indent="-95250" algn="l" rtl="0" eaLnBrk="1" fontAlgn="base" hangingPunct="1">
        <a:spcBef>
          <a:spcPts val="563"/>
        </a:spcBef>
        <a:spcAft>
          <a:spcPct val="0"/>
        </a:spcAft>
        <a:defRPr sz="1200">
          <a:solidFill>
            <a:schemeClr val="tx1"/>
          </a:solidFill>
          <a:latin typeface="+mn-lt"/>
          <a:ea typeface="+mn-ea"/>
          <a:cs typeface="+mn-cs"/>
          <a:sym typeface="Consolas" charset="0"/>
        </a:defRPr>
      </a:lvl3pPr>
      <a:lvl4pPr marL="142875" indent="-142875" algn="l" rtl="0" eaLnBrk="1" fontAlgn="base" hangingPunct="1">
        <a:spcBef>
          <a:spcPts val="488"/>
        </a:spcBef>
        <a:spcAft>
          <a:spcPct val="0"/>
        </a:spcAft>
        <a:defRPr sz="1200">
          <a:solidFill>
            <a:schemeClr val="tx1"/>
          </a:solidFill>
          <a:latin typeface="+mn-lt"/>
          <a:ea typeface="+mn-ea"/>
          <a:cs typeface="+mn-cs"/>
          <a:sym typeface="Consolas" charset="0"/>
        </a:defRPr>
      </a:lvl4pPr>
      <a:lvl5pPr marL="190500" indent="-190500" algn="l" rtl="0" eaLnBrk="1" fontAlgn="base" hangingPunct="1">
        <a:spcBef>
          <a:spcPts val="488"/>
        </a:spcBef>
        <a:spcAft>
          <a:spcPct val="0"/>
        </a:spcAft>
        <a:defRPr sz="1200">
          <a:solidFill>
            <a:schemeClr val="tx1"/>
          </a:solidFill>
          <a:latin typeface="+mn-lt"/>
          <a:ea typeface="+mn-ea"/>
          <a:cs typeface="+mn-cs"/>
          <a:sym typeface="Consolas" charset="0"/>
        </a:defRPr>
      </a:lvl5pPr>
      <a:lvl6pPr marL="361950" indent="-190500" algn="l" rtl="0" eaLnBrk="1" fontAlgn="base" hangingPunct="1">
        <a:spcBef>
          <a:spcPts val="488"/>
        </a:spcBef>
        <a:spcAft>
          <a:spcPct val="0"/>
        </a:spcAft>
        <a:defRPr sz="1200">
          <a:solidFill>
            <a:schemeClr val="tx1"/>
          </a:solidFill>
          <a:latin typeface="+mn-lt"/>
          <a:ea typeface="+mn-ea"/>
          <a:cs typeface="+mn-cs"/>
          <a:sym typeface="Consolas" charset="0"/>
        </a:defRPr>
      </a:lvl6pPr>
      <a:lvl7pPr marL="533400" indent="-190500" algn="l" rtl="0" eaLnBrk="1" fontAlgn="base" hangingPunct="1">
        <a:spcBef>
          <a:spcPts val="488"/>
        </a:spcBef>
        <a:spcAft>
          <a:spcPct val="0"/>
        </a:spcAft>
        <a:defRPr sz="1200">
          <a:solidFill>
            <a:schemeClr val="tx1"/>
          </a:solidFill>
          <a:latin typeface="+mn-lt"/>
          <a:ea typeface="+mn-ea"/>
          <a:cs typeface="+mn-cs"/>
          <a:sym typeface="Consolas" charset="0"/>
        </a:defRPr>
      </a:lvl7pPr>
      <a:lvl8pPr marL="704850" indent="-190500" algn="l" rtl="0" eaLnBrk="1" fontAlgn="base" hangingPunct="1">
        <a:spcBef>
          <a:spcPts val="488"/>
        </a:spcBef>
        <a:spcAft>
          <a:spcPct val="0"/>
        </a:spcAft>
        <a:defRPr sz="1200">
          <a:solidFill>
            <a:schemeClr val="tx1"/>
          </a:solidFill>
          <a:latin typeface="+mn-lt"/>
          <a:ea typeface="+mn-ea"/>
          <a:cs typeface="+mn-cs"/>
          <a:sym typeface="Consolas" charset="0"/>
        </a:defRPr>
      </a:lvl8pPr>
      <a:lvl9pPr marL="876300" indent="-190500" algn="l" rtl="0" eaLnBrk="1" fontAlgn="base" hangingPunct="1">
        <a:spcBef>
          <a:spcPts val="488"/>
        </a:spcBef>
        <a:spcAft>
          <a:spcPct val="0"/>
        </a:spcAft>
        <a:defRPr sz="1200">
          <a:solidFill>
            <a:schemeClr val="tx1"/>
          </a:solidFill>
          <a:latin typeface="+mn-lt"/>
          <a:ea typeface="+mn-ea"/>
          <a:cs typeface="+mn-cs"/>
          <a:sym typeface="Consolas"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482" name="Rectangle 1"/>
          <p:cNvSpPr>
            <a:spLocks noGrp="1" noChangeArrowheads="1"/>
          </p:cNvSpPr>
          <p:nvPr>
            <p:ph type="title"/>
          </p:nvPr>
        </p:nvSpPr>
        <p:spPr bwMode="auto">
          <a:xfrm>
            <a:off x="457200" y="206375"/>
            <a:ext cx="8229600" cy="74136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20483" name="Rectangle 2"/>
          <p:cNvSpPr>
            <a:spLocks noGrp="1" noChangeArrowheads="1"/>
          </p:cNvSpPr>
          <p:nvPr>
            <p:ph type="body" idx="1"/>
          </p:nvPr>
        </p:nvSpPr>
        <p:spPr bwMode="auto">
          <a:xfrm>
            <a:off x="966788" y="1000125"/>
            <a:ext cx="7786687" cy="3862388"/>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Consolas" charset="0"/>
              </a:rPr>
              <a:t>Click to edit Master text styles</a:t>
            </a:r>
          </a:p>
          <a:p>
            <a:pPr lvl="1"/>
            <a:r>
              <a:rPr lang="en-US" smtClean="0">
                <a:sym typeface="Consolas" charset="0"/>
              </a:rPr>
              <a:t>Second level</a:t>
            </a:r>
          </a:p>
          <a:p>
            <a:pPr lvl="2"/>
            <a:r>
              <a:rPr lang="en-US" smtClean="0">
                <a:sym typeface="Consolas" charset="0"/>
              </a:rPr>
              <a:t>Third level</a:t>
            </a:r>
          </a:p>
          <a:p>
            <a:pPr lvl="3"/>
            <a:r>
              <a:rPr lang="en-US" smtClean="0">
                <a:sym typeface="Consolas" charset="0"/>
              </a:rPr>
              <a:t>Fourth level</a:t>
            </a:r>
          </a:p>
          <a:p>
            <a:pPr lvl="4"/>
            <a:r>
              <a:rPr lang="en-US" smtClean="0">
                <a:sym typeface="Consolas" charset="0"/>
              </a:rPr>
              <a:t>Fifth level</a:t>
            </a:r>
            <a:endParaRPr lang="en-US">
              <a:sym typeface="Consolas" charset="0"/>
            </a:endParaRPr>
          </a:p>
        </p:txBody>
      </p:sp>
    </p:spTree>
    <p:extLst>
      <p:ext uri="{BB962C8B-B14F-4D97-AF65-F5344CB8AC3E}">
        <p14:creationId xmlns:p14="http://schemas.microsoft.com/office/powerpoint/2010/main" val="2526270177"/>
      </p:ext>
    </p:extLst>
  </p:cSld>
  <p:clrMap bg1="lt1" tx1="dk1" bg2="lt2" tx2="dk2" accent1="accent1" accent2="accent2" accent3="accent3" accent4="accent4" accent5="accent5" accent6="accent6" hlink="hlink" folHlink="folHlink"/>
  <p:sldLayoutIdLst>
    <p:sldLayoutId id="2147484141" r:id="rId1"/>
    <p:sldLayoutId id="2147484142" r:id="rId2"/>
    <p:sldLayoutId id="2147484143" r:id="rId3"/>
    <p:sldLayoutId id="2147484144" r:id="rId4"/>
    <p:sldLayoutId id="2147484145" r:id="rId5"/>
    <p:sldLayoutId id="2147484146" r:id="rId6"/>
    <p:sldLayoutId id="2147484147" r:id="rId7"/>
    <p:sldLayoutId id="2147484148" r:id="rId8"/>
    <p:sldLayoutId id="2147484149" r:id="rId9"/>
    <p:sldLayoutId id="2147484150" r:id="rId10"/>
    <p:sldLayoutId id="2147484151" r:id="rId11"/>
  </p:sldLayoutIdLst>
  <p:transition/>
  <p:txStyles>
    <p:titleStyle>
      <a:lvl1pPr algn="ctr" rtl="0" eaLnBrk="1" fontAlgn="base" hangingPunct="1">
        <a:spcBef>
          <a:spcPct val="0"/>
        </a:spcBef>
        <a:spcAft>
          <a:spcPct val="0"/>
        </a:spcAft>
        <a:defRPr sz="3200" b="1">
          <a:solidFill>
            <a:srgbClr val="F2F2F2"/>
          </a:solidFill>
          <a:latin typeface="+mj-lt"/>
          <a:ea typeface="+mj-ea"/>
          <a:cs typeface="+mj-cs"/>
          <a:sym typeface="Lucida Grande" charset="0"/>
        </a:defRPr>
      </a:lvl1pPr>
      <a:lvl2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300"/>
        </a:spcBef>
        <a:spcAft>
          <a:spcPct val="0"/>
        </a:spcAft>
        <a:defRPr sz="1200">
          <a:solidFill>
            <a:schemeClr val="tx1"/>
          </a:solidFill>
          <a:latin typeface="+mn-lt"/>
          <a:ea typeface="+mn-ea"/>
          <a:cs typeface="+mn-cs"/>
          <a:sym typeface="Consolas" charset="0"/>
        </a:defRPr>
      </a:lvl1pPr>
      <a:lvl2pPr marL="47625" indent="-47625" algn="l" rtl="0" eaLnBrk="1" fontAlgn="base" hangingPunct="1">
        <a:spcBef>
          <a:spcPts val="675"/>
        </a:spcBef>
        <a:spcAft>
          <a:spcPct val="0"/>
        </a:spcAft>
        <a:defRPr sz="1200">
          <a:solidFill>
            <a:schemeClr val="tx1"/>
          </a:solidFill>
          <a:latin typeface="+mn-lt"/>
          <a:ea typeface="+mn-ea"/>
          <a:cs typeface="+mn-cs"/>
          <a:sym typeface="Consolas" charset="0"/>
        </a:defRPr>
      </a:lvl2pPr>
      <a:lvl3pPr marL="95250" indent="-95250" algn="l" rtl="0" eaLnBrk="1" fontAlgn="base" hangingPunct="1">
        <a:spcBef>
          <a:spcPts val="563"/>
        </a:spcBef>
        <a:spcAft>
          <a:spcPct val="0"/>
        </a:spcAft>
        <a:defRPr sz="1200">
          <a:solidFill>
            <a:schemeClr val="tx1"/>
          </a:solidFill>
          <a:latin typeface="+mn-lt"/>
          <a:ea typeface="+mn-ea"/>
          <a:cs typeface="+mn-cs"/>
          <a:sym typeface="Consolas" charset="0"/>
        </a:defRPr>
      </a:lvl3pPr>
      <a:lvl4pPr marL="142875" indent="-142875" algn="l" rtl="0" eaLnBrk="1" fontAlgn="base" hangingPunct="1">
        <a:spcBef>
          <a:spcPts val="488"/>
        </a:spcBef>
        <a:spcAft>
          <a:spcPct val="0"/>
        </a:spcAft>
        <a:defRPr sz="1200">
          <a:solidFill>
            <a:schemeClr val="tx1"/>
          </a:solidFill>
          <a:latin typeface="+mn-lt"/>
          <a:ea typeface="+mn-ea"/>
          <a:cs typeface="+mn-cs"/>
          <a:sym typeface="Consolas" charset="0"/>
        </a:defRPr>
      </a:lvl4pPr>
      <a:lvl5pPr marL="190500" indent="-190500" algn="l" rtl="0" eaLnBrk="1" fontAlgn="base" hangingPunct="1">
        <a:spcBef>
          <a:spcPts val="488"/>
        </a:spcBef>
        <a:spcAft>
          <a:spcPct val="0"/>
        </a:spcAft>
        <a:defRPr sz="1200">
          <a:solidFill>
            <a:schemeClr val="tx1"/>
          </a:solidFill>
          <a:latin typeface="+mn-lt"/>
          <a:ea typeface="+mn-ea"/>
          <a:cs typeface="+mn-cs"/>
          <a:sym typeface="Consolas" charset="0"/>
        </a:defRPr>
      </a:lvl5pPr>
      <a:lvl6pPr marL="361950" indent="-190500" algn="l" rtl="0" eaLnBrk="1" fontAlgn="base" hangingPunct="1">
        <a:spcBef>
          <a:spcPts val="488"/>
        </a:spcBef>
        <a:spcAft>
          <a:spcPct val="0"/>
        </a:spcAft>
        <a:defRPr sz="1200">
          <a:solidFill>
            <a:schemeClr val="tx1"/>
          </a:solidFill>
          <a:latin typeface="+mn-lt"/>
          <a:ea typeface="+mn-ea"/>
          <a:cs typeface="+mn-cs"/>
          <a:sym typeface="Consolas" charset="0"/>
        </a:defRPr>
      </a:lvl6pPr>
      <a:lvl7pPr marL="533400" indent="-190500" algn="l" rtl="0" eaLnBrk="1" fontAlgn="base" hangingPunct="1">
        <a:spcBef>
          <a:spcPts val="488"/>
        </a:spcBef>
        <a:spcAft>
          <a:spcPct val="0"/>
        </a:spcAft>
        <a:defRPr sz="1200">
          <a:solidFill>
            <a:schemeClr val="tx1"/>
          </a:solidFill>
          <a:latin typeface="+mn-lt"/>
          <a:ea typeface="+mn-ea"/>
          <a:cs typeface="+mn-cs"/>
          <a:sym typeface="Consolas" charset="0"/>
        </a:defRPr>
      </a:lvl7pPr>
      <a:lvl8pPr marL="704850" indent="-190500" algn="l" rtl="0" eaLnBrk="1" fontAlgn="base" hangingPunct="1">
        <a:spcBef>
          <a:spcPts val="488"/>
        </a:spcBef>
        <a:spcAft>
          <a:spcPct val="0"/>
        </a:spcAft>
        <a:defRPr sz="1200">
          <a:solidFill>
            <a:schemeClr val="tx1"/>
          </a:solidFill>
          <a:latin typeface="+mn-lt"/>
          <a:ea typeface="+mn-ea"/>
          <a:cs typeface="+mn-cs"/>
          <a:sym typeface="Consolas" charset="0"/>
        </a:defRPr>
      </a:lvl8pPr>
      <a:lvl9pPr marL="876300" indent="-190500" algn="l" rtl="0" eaLnBrk="1" fontAlgn="base" hangingPunct="1">
        <a:spcBef>
          <a:spcPts val="488"/>
        </a:spcBef>
        <a:spcAft>
          <a:spcPct val="0"/>
        </a:spcAft>
        <a:defRPr sz="1200">
          <a:solidFill>
            <a:schemeClr val="tx1"/>
          </a:solidFill>
          <a:latin typeface="+mn-lt"/>
          <a:ea typeface="+mn-ea"/>
          <a:cs typeface="+mn-cs"/>
          <a:sym typeface="Consolas"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1506" name="Rectangle 1"/>
          <p:cNvSpPr>
            <a:spLocks noGrp="1" noChangeArrowheads="1"/>
          </p:cNvSpPr>
          <p:nvPr>
            <p:ph type="body" idx="1"/>
          </p:nvPr>
        </p:nvSpPr>
        <p:spPr bwMode="auto">
          <a:xfrm>
            <a:off x="357188" y="1671638"/>
            <a:ext cx="8424862" cy="17240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extLst>
      <p:ext uri="{BB962C8B-B14F-4D97-AF65-F5344CB8AC3E}">
        <p14:creationId xmlns:p14="http://schemas.microsoft.com/office/powerpoint/2010/main" val="1043462585"/>
      </p:ext>
    </p:extLst>
  </p:cSld>
  <p:clrMap bg1="lt1" tx1="dk1" bg2="lt2" tx2="dk2" accent1="accent1" accent2="accent2" accent3="accent3" accent4="accent4" accent5="accent5" accent6="accent6" hlink="hlink" folHlink="folHlink"/>
  <p:sldLayoutIdLst>
    <p:sldLayoutId id="2147484153" r:id="rId1"/>
    <p:sldLayoutId id="2147484154" r:id="rId2"/>
    <p:sldLayoutId id="2147484155" r:id="rId3"/>
    <p:sldLayoutId id="2147484156" r:id="rId4"/>
    <p:sldLayoutId id="2147484157" r:id="rId5"/>
    <p:sldLayoutId id="2147484158" r:id="rId6"/>
    <p:sldLayoutId id="2147484159" r:id="rId7"/>
    <p:sldLayoutId id="2147484160" r:id="rId8"/>
    <p:sldLayoutId id="2147484161" r:id="rId9"/>
    <p:sldLayoutId id="2147484162" r:id="rId10"/>
    <p:sldLayoutId id="2147484163" r:id="rId11"/>
  </p:sldLayoutIdLst>
  <p:transition/>
  <p:txStyles>
    <p:titleStyle>
      <a:lvl1pPr algn="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spcBef>
          <a:spcPts val="750"/>
        </a:spcBef>
        <a:spcAft>
          <a:spcPct val="0"/>
        </a:spcAft>
        <a:defRPr sz="3200">
          <a:solidFill>
            <a:srgbClr val="FFFFFF"/>
          </a:solidFill>
          <a:latin typeface="+mn-lt"/>
          <a:ea typeface="+mn-ea"/>
          <a:cs typeface="+mn-cs"/>
          <a:sym typeface="Lucida Grande" charset="0"/>
        </a:defRPr>
      </a:lvl1pPr>
      <a:lvl2pPr marL="277813" indent="-106363" algn="ctr" rtl="0" eaLnBrk="1" fontAlgn="base" hangingPunct="1">
        <a:spcBef>
          <a:spcPts val="675"/>
        </a:spcBef>
        <a:spcAft>
          <a:spcPct val="0"/>
        </a:spcAft>
        <a:defRPr sz="3200">
          <a:solidFill>
            <a:srgbClr val="FFFFFF"/>
          </a:solidFill>
          <a:latin typeface="+mn-lt"/>
          <a:ea typeface="+mn-ea"/>
          <a:cs typeface="+mn-cs"/>
          <a:sym typeface="Lucida Grande" charset="0"/>
        </a:defRPr>
      </a:lvl2pPr>
      <a:lvl3pPr marL="428625" indent="-85725" algn="ctr" rtl="0" eaLnBrk="1" fontAlgn="base" hangingPunct="1">
        <a:spcBef>
          <a:spcPts val="563"/>
        </a:spcBef>
        <a:spcAft>
          <a:spcPct val="0"/>
        </a:spcAft>
        <a:defRPr sz="3200">
          <a:solidFill>
            <a:srgbClr val="FFFFFF"/>
          </a:solidFill>
          <a:latin typeface="+mn-lt"/>
          <a:ea typeface="+mn-ea"/>
          <a:cs typeface="+mn-cs"/>
          <a:sym typeface="Lucida Grande" charset="0"/>
        </a:defRPr>
      </a:lvl3pPr>
      <a:lvl4pPr marL="600075" indent="-85725" algn="ctr" rtl="0" eaLnBrk="1" fontAlgn="base" hangingPunct="1">
        <a:spcBef>
          <a:spcPts val="488"/>
        </a:spcBef>
        <a:spcAft>
          <a:spcPct val="0"/>
        </a:spcAft>
        <a:defRPr sz="3200">
          <a:solidFill>
            <a:srgbClr val="FFFFFF"/>
          </a:solidFill>
          <a:latin typeface="+mn-lt"/>
          <a:ea typeface="+mn-ea"/>
          <a:cs typeface="+mn-cs"/>
          <a:sym typeface="Lucida Grande" charset="0"/>
        </a:defRPr>
      </a:lvl4pPr>
      <a:lvl5pPr marL="771525" indent="-85725" algn="ctr" rtl="0" eaLnBrk="1" fontAlgn="base" hangingPunct="1">
        <a:spcBef>
          <a:spcPts val="488"/>
        </a:spcBef>
        <a:spcAft>
          <a:spcPct val="0"/>
        </a:spcAft>
        <a:defRPr sz="3200">
          <a:solidFill>
            <a:srgbClr val="FFFFFF"/>
          </a:solidFill>
          <a:latin typeface="+mn-lt"/>
          <a:ea typeface="+mn-ea"/>
          <a:cs typeface="+mn-cs"/>
          <a:sym typeface="Lucida Grande" charset="0"/>
        </a:defRPr>
      </a:lvl5pPr>
      <a:lvl6pPr marL="171450" algn="ctr" rtl="0" eaLnBrk="1" fontAlgn="base" hangingPunct="1">
        <a:spcBef>
          <a:spcPts val="488"/>
        </a:spcBef>
        <a:spcAft>
          <a:spcPct val="0"/>
        </a:spcAft>
        <a:defRPr sz="3200">
          <a:solidFill>
            <a:srgbClr val="FFFFFF"/>
          </a:solidFill>
          <a:latin typeface="+mn-lt"/>
          <a:ea typeface="+mn-ea"/>
          <a:cs typeface="+mn-cs"/>
          <a:sym typeface="Lucida Grande" charset="0"/>
        </a:defRPr>
      </a:lvl6pPr>
      <a:lvl7pPr marL="342900" algn="ctr" rtl="0" eaLnBrk="1" fontAlgn="base" hangingPunct="1">
        <a:spcBef>
          <a:spcPts val="488"/>
        </a:spcBef>
        <a:spcAft>
          <a:spcPct val="0"/>
        </a:spcAft>
        <a:defRPr sz="3200">
          <a:solidFill>
            <a:srgbClr val="FFFFFF"/>
          </a:solidFill>
          <a:latin typeface="+mn-lt"/>
          <a:ea typeface="+mn-ea"/>
          <a:cs typeface="+mn-cs"/>
          <a:sym typeface="Lucida Grande" charset="0"/>
        </a:defRPr>
      </a:lvl7pPr>
      <a:lvl8pPr marL="514350" algn="ctr" rtl="0" eaLnBrk="1" fontAlgn="base" hangingPunct="1">
        <a:spcBef>
          <a:spcPts val="488"/>
        </a:spcBef>
        <a:spcAft>
          <a:spcPct val="0"/>
        </a:spcAft>
        <a:defRPr sz="3200">
          <a:solidFill>
            <a:srgbClr val="FFFFFF"/>
          </a:solidFill>
          <a:latin typeface="+mn-lt"/>
          <a:ea typeface="+mn-ea"/>
          <a:cs typeface="+mn-cs"/>
          <a:sym typeface="Lucida Grande" charset="0"/>
        </a:defRPr>
      </a:lvl8pPr>
      <a:lvl9pPr marL="685800" algn="ctr" rtl="0" eaLnBrk="1" fontAlgn="base" hangingPunct="1">
        <a:spcBef>
          <a:spcPts val="488"/>
        </a:spcBef>
        <a:spcAft>
          <a:spcPct val="0"/>
        </a:spcAft>
        <a:defRPr sz="3200">
          <a:solidFill>
            <a:srgbClr val="FFFFFF"/>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2530" name="Rectangle 1"/>
          <p:cNvSpPr>
            <a:spLocks noGrp="1" noChangeArrowheads="1"/>
          </p:cNvSpPr>
          <p:nvPr>
            <p:ph type="title"/>
          </p:nvPr>
        </p:nvSpPr>
        <p:spPr bwMode="auto">
          <a:xfrm>
            <a:off x="457200" y="385763"/>
            <a:ext cx="8229600" cy="81438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extLst>
      <p:ext uri="{BB962C8B-B14F-4D97-AF65-F5344CB8AC3E}">
        <p14:creationId xmlns:p14="http://schemas.microsoft.com/office/powerpoint/2010/main" val="799164628"/>
      </p:ext>
    </p:extLst>
  </p:cSld>
  <p:clrMap bg1="lt1" tx1="dk1" bg2="lt2" tx2="dk2" accent1="accent1" accent2="accent2" accent3="accent3" accent4="accent4" accent5="accent5" accent6="accent6" hlink="hlink" folHlink="folHlink"/>
  <p:sldLayoutIdLst>
    <p:sldLayoutId id="2147484165" r:id="rId1"/>
    <p:sldLayoutId id="2147484166" r:id="rId2"/>
    <p:sldLayoutId id="2147484167" r:id="rId3"/>
    <p:sldLayoutId id="2147484168" r:id="rId4"/>
    <p:sldLayoutId id="2147484169" r:id="rId5"/>
    <p:sldLayoutId id="2147484170" r:id="rId6"/>
    <p:sldLayoutId id="2147484171" r:id="rId7"/>
    <p:sldLayoutId id="2147484172" r:id="rId8"/>
    <p:sldLayoutId id="2147484173" r:id="rId9"/>
    <p:sldLayoutId id="2147484174" r:id="rId10"/>
    <p:sldLayoutId id="2147484175" r:id="rId11"/>
  </p:sldLayoutIdLst>
  <p:transitio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9055903"/>
      </p:ext>
    </p:extLst>
  </p:cSld>
  <p:clrMap bg1="lt1" tx1="dk1" bg2="lt2" tx2="dk2" accent1="accent1" accent2="accent2" accent3="accent3" accent4="accent4" accent5="accent5" accent6="accent6" hlink="hlink" folHlink="folHlink"/>
  <p:sldLayoutIdLst>
    <p:sldLayoutId id="2147484177" r:id="rId1"/>
    <p:sldLayoutId id="2147484178" r:id="rId2"/>
    <p:sldLayoutId id="2147484179" r:id="rId3"/>
    <p:sldLayoutId id="2147484180" r:id="rId4"/>
    <p:sldLayoutId id="2147484181" r:id="rId5"/>
    <p:sldLayoutId id="2147484182" r:id="rId6"/>
    <p:sldLayoutId id="2147484183" r:id="rId7"/>
    <p:sldLayoutId id="2147484184" r:id="rId8"/>
    <p:sldLayoutId id="2147484185" r:id="rId9"/>
    <p:sldLayoutId id="2147484186" r:id="rId10"/>
    <p:sldLayoutId id="2147484187" r:id="rId11"/>
  </p:sldLayoutIdLst>
  <p:transition/>
  <p:txStyles>
    <p:titleStyle>
      <a:lvl1pPr algn="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3554" name="Rectangle 1"/>
          <p:cNvSpPr>
            <a:spLocks noGrp="1" noChangeArrowheads="1"/>
          </p:cNvSpPr>
          <p:nvPr>
            <p:ph type="title"/>
          </p:nvPr>
        </p:nvSpPr>
        <p:spPr bwMode="auto">
          <a:xfrm>
            <a:off x="0" y="858838"/>
            <a:ext cx="9144000" cy="28892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extLst>
      <p:ext uri="{BB962C8B-B14F-4D97-AF65-F5344CB8AC3E}">
        <p14:creationId xmlns:p14="http://schemas.microsoft.com/office/powerpoint/2010/main" val="3909944909"/>
      </p:ext>
    </p:extLst>
  </p:cSld>
  <p:clrMap bg1="lt1" tx1="dk1" bg2="lt2" tx2="dk2" accent1="accent1" accent2="accent2" accent3="accent3" accent4="accent4" accent5="accent5" accent6="accent6" hlink="hlink" folHlink="folHlink"/>
  <p:sldLayoutIdLst>
    <p:sldLayoutId id="2147484189" r:id="rId1"/>
    <p:sldLayoutId id="2147484190" r:id="rId2"/>
    <p:sldLayoutId id="2147484191" r:id="rId3"/>
    <p:sldLayoutId id="2147484192" r:id="rId4"/>
    <p:sldLayoutId id="2147484193" r:id="rId5"/>
    <p:sldLayoutId id="2147484194" r:id="rId6"/>
    <p:sldLayoutId id="2147484195" r:id="rId7"/>
    <p:sldLayoutId id="2147484196" r:id="rId8"/>
    <p:sldLayoutId id="2147484197" r:id="rId9"/>
    <p:sldLayoutId id="2147484198" r:id="rId10"/>
    <p:sldLayoutId id="2147484199" r:id="rId11"/>
  </p:sldLayoutIdLst>
  <p:transition/>
  <p:txStyles>
    <p:titleStyle>
      <a:lvl1pPr algn="ctr" rtl="0" eaLnBrk="1" fontAlgn="base" hangingPunct="1">
        <a:spcBef>
          <a:spcPct val="0"/>
        </a:spcBef>
        <a:spcAft>
          <a:spcPct val="0"/>
        </a:spcAft>
        <a:defRPr sz="180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4578" name="Rectangle 1"/>
          <p:cNvSpPr>
            <a:spLocks noGrp="1" noChangeArrowheads="1"/>
          </p:cNvSpPr>
          <p:nvPr>
            <p:ph type="title"/>
          </p:nvPr>
        </p:nvSpPr>
        <p:spPr bwMode="auto">
          <a:xfrm>
            <a:off x="0" y="1714500"/>
            <a:ext cx="9144000" cy="17049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extLst>
      <p:ext uri="{BB962C8B-B14F-4D97-AF65-F5344CB8AC3E}">
        <p14:creationId xmlns:p14="http://schemas.microsoft.com/office/powerpoint/2010/main" val="1169475080"/>
      </p:ext>
    </p:extLst>
  </p:cSld>
  <p:clrMap bg1="lt1" tx1="dk1" bg2="lt2" tx2="dk2" accent1="accent1" accent2="accent2" accent3="accent3" accent4="accent4" accent5="accent5" accent6="accent6" hlink="hlink" folHlink="folHlink"/>
  <p:sldLayoutIdLst>
    <p:sldLayoutId id="2147484201" r:id="rId1"/>
    <p:sldLayoutId id="2147484202" r:id="rId2"/>
    <p:sldLayoutId id="2147484203" r:id="rId3"/>
    <p:sldLayoutId id="2147484204" r:id="rId4"/>
    <p:sldLayoutId id="2147484205" r:id="rId5"/>
    <p:sldLayoutId id="2147484206" r:id="rId6"/>
    <p:sldLayoutId id="2147484207" r:id="rId7"/>
    <p:sldLayoutId id="2147484208" r:id="rId8"/>
    <p:sldLayoutId id="2147484209" r:id="rId9"/>
    <p:sldLayoutId id="2147484210" r:id="rId10"/>
    <p:sldLayoutId id="2147484211" r:id="rId11"/>
  </p:sldLayoutIdLst>
  <p:transition/>
  <p:txStyles>
    <p:titleStyle>
      <a:lvl1pPr algn="ctr" rtl="0" eaLnBrk="1" fontAlgn="base" hangingPunct="1">
        <a:spcBef>
          <a:spcPct val="0"/>
        </a:spcBef>
        <a:spcAft>
          <a:spcPct val="0"/>
        </a:spcAft>
        <a:defRPr sz="90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6375"/>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0"/>
            <a:ext cx="8229600" cy="339407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61601C75-6E3A-0C43-AC78-5185600B4E67}" type="datetimeFigureOut">
              <a:rPr lang="en-US" smtClean="0"/>
              <a:t>5/10/2016</a:t>
            </a:fld>
            <a:endParaRPr lang="en-US"/>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0B10AB41-457F-9A4C-A01C-ACD95B865C12}" type="slidenum">
              <a:rPr lang="en-US" smtClean="0"/>
              <a:t>‹#›</a:t>
            </a:fld>
            <a:endParaRPr lang="en-US"/>
          </a:p>
        </p:txBody>
      </p:sp>
    </p:spTree>
    <p:extLst>
      <p:ext uri="{BB962C8B-B14F-4D97-AF65-F5344CB8AC3E}">
        <p14:creationId xmlns:p14="http://schemas.microsoft.com/office/powerpoint/2010/main" val="673364878"/>
      </p:ext>
    </p:extLst>
  </p:cSld>
  <p:clrMap bg1="lt1" tx1="dk1" bg2="lt2" tx2="dk2" accent1="accent1" accent2="accent2" accent3="accent3" accent4="accent4" accent5="accent5" accent6="accent6" hlink="hlink" folHlink="folHlink"/>
  <p:sldLayoutIdLst>
    <p:sldLayoutId id="2147484213" r:id="rId1"/>
    <p:sldLayoutId id="2147484214" r:id="rId2"/>
    <p:sldLayoutId id="2147484215" r:id="rId3"/>
    <p:sldLayoutId id="2147484216" r:id="rId4"/>
    <p:sldLayoutId id="2147484217" r:id="rId5"/>
    <p:sldLayoutId id="2147484218" r:id="rId6"/>
    <p:sldLayoutId id="2147484219" r:id="rId7"/>
    <p:sldLayoutId id="2147484220" r:id="rId8"/>
    <p:sldLayoutId id="2147484221" r:id="rId9"/>
    <p:sldLayoutId id="2147484222" r:id="rId10"/>
    <p:sldLayoutId id="2147484223"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0" name="Rectangle 1"/>
          <p:cNvSpPr>
            <a:spLocks noGrp="1" noChangeArrowheads="1"/>
          </p:cNvSpPr>
          <p:nvPr>
            <p:ph type="title"/>
          </p:nvPr>
        </p:nvSpPr>
        <p:spPr bwMode="auto">
          <a:xfrm>
            <a:off x="457200" y="200025"/>
            <a:ext cx="8229600" cy="8286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2051" name="Rectangle 2"/>
          <p:cNvSpPr>
            <a:spLocks noGrp="1" noChangeArrowheads="1"/>
          </p:cNvSpPr>
          <p:nvPr>
            <p:ph type="body" idx="1"/>
          </p:nvPr>
        </p:nvSpPr>
        <p:spPr bwMode="auto">
          <a:xfrm>
            <a:off x="842963" y="1028700"/>
            <a:ext cx="7458075" cy="3976688"/>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extLst>
      <p:ext uri="{BB962C8B-B14F-4D97-AF65-F5344CB8AC3E}">
        <p14:creationId xmlns:p14="http://schemas.microsoft.com/office/powerpoint/2010/main" val="2159262366"/>
      </p:ext>
    </p:extLst>
  </p:cSld>
  <p:clrMap bg1="lt1" tx1="dk1" bg2="lt2" tx2="dk2" accent1="accent1" accent2="accent2" accent3="accent3" accent4="accent4" accent5="accent5" accent6="accent6" hlink="hlink" folHlink="folHlink"/>
  <p:sldLayoutIdLst>
    <p:sldLayoutId id="2147484225" r:id="rId1"/>
    <p:sldLayoutId id="2147484226" r:id="rId2"/>
    <p:sldLayoutId id="2147484227" r:id="rId3"/>
    <p:sldLayoutId id="2147484228" r:id="rId4"/>
    <p:sldLayoutId id="2147484229" r:id="rId5"/>
    <p:sldLayoutId id="2147484230" r:id="rId6"/>
    <p:sldLayoutId id="2147484231" r:id="rId7"/>
    <p:sldLayoutId id="2147484232" r:id="rId8"/>
    <p:sldLayoutId id="2147484233" r:id="rId9"/>
    <p:sldLayoutId id="2147484234" r:id="rId10"/>
    <p:sldLayoutId id="2147484235" r:id="rId11"/>
  </p:sldLayoutIdLst>
  <p:transitio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E6E6E6"/>
        </a:buClr>
        <a:buSzPct val="100000"/>
        <a:buFont typeface="Thonburi" charset="0"/>
        <a:buChar char="•"/>
        <a:defRPr sz="2100" b="1">
          <a:solidFill>
            <a:srgbClr val="E6E6E6"/>
          </a:solidFill>
          <a:latin typeface="+mn-lt"/>
          <a:ea typeface="+mn-ea"/>
          <a:cs typeface="+mn-cs"/>
          <a:sym typeface="Lucida Grande" charset="0"/>
        </a:defRPr>
      </a:lvl1pPr>
      <a:lvl2pPr marL="652463" indent="-200025" algn="l" rtl="0" eaLnBrk="1" fontAlgn="base" hangingPunct="1">
        <a:spcBef>
          <a:spcPts val="675"/>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2pPr>
      <a:lvl3pPr marL="652463" indent="-200025" algn="l" rtl="0" eaLnBrk="1" fontAlgn="base" hangingPunct="1">
        <a:spcBef>
          <a:spcPts val="563"/>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3pPr>
      <a:lvl4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4pPr>
      <a:lvl5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5pPr>
      <a:lvl6pPr marL="82510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6pPr>
      <a:lvl7pPr marL="99655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7pPr>
      <a:lvl8pPr marL="116800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8pPr>
      <a:lvl9pPr marL="133945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4" name="Rectangle 1"/>
          <p:cNvSpPr>
            <a:spLocks noGrp="1" noChangeArrowheads="1"/>
          </p:cNvSpPr>
          <p:nvPr>
            <p:ph type="title"/>
          </p:nvPr>
        </p:nvSpPr>
        <p:spPr bwMode="auto">
          <a:xfrm>
            <a:off x="358775" y="1169988"/>
            <a:ext cx="8388350" cy="272256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extLst>
      <p:ext uri="{BB962C8B-B14F-4D97-AF65-F5344CB8AC3E}">
        <p14:creationId xmlns:p14="http://schemas.microsoft.com/office/powerpoint/2010/main" val="4287831538"/>
      </p:ext>
    </p:extLst>
  </p:cSld>
  <p:clrMap bg1="lt1" tx1="dk1" bg2="lt2" tx2="dk2" accent1="accent1" accent2="accent2" accent3="accent3" accent4="accent4" accent5="accent5" accent6="accent6" hlink="hlink" folHlink="folHlink"/>
  <p:sldLayoutIdLst>
    <p:sldLayoutId id="2147484237" r:id="rId1"/>
    <p:sldLayoutId id="2147484238" r:id="rId2"/>
    <p:sldLayoutId id="2147484239" r:id="rId3"/>
    <p:sldLayoutId id="2147484240" r:id="rId4"/>
    <p:sldLayoutId id="2147484241" r:id="rId5"/>
    <p:sldLayoutId id="2147484242" r:id="rId6"/>
    <p:sldLayoutId id="2147484243" r:id="rId7"/>
    <p:sldLayoutId id="2147484244" r:id="rId8"/>
    <p:sldLayoutId id="2147484245" r:id="rId9"/>
    <p:sldLayoutId id="2147484246" r:id="rId10"/>
    <p:sldLayoutId id="2147484247" r:id="rId11"/>
  </p:sldLayoutIdLst>
  <p:transition/>
  <p:txStyles>
    <p:titleStyle>
      <a:lvl1pPr algn="ctr" rtl="0" eaLnBrk="1" fontAlgn="base" hangingPunct="1">
        <a:spcBef>
          <a:spcPct val="0"/>
        </a:spcBef>
        <a:spcAft>
          <a:spcPct val="0"/>
        </a:spcAft>
        <a:defRPr sz="160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0" name="Rectangle 1"/>
          <p:cNvSpPr>
            <a:spLocks noGrp="1" noChangeArrowheads="1"/>
          </p:cNvSpPr>
          <p:nvPr>
            <p:ph type="title"/>
          </p:nvPr>
        </p:nvSpPr>
        <p:spPr bwMode="auto">
          <a:xfrm>
            <a:off x="457200" y="200025"/>
            <a:ext cx="8229600" cy="8286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2051" name="Rectangle 2"/>
          <p:cNvSpPr>
            <a:spLocks noGrp="1" noChangeArrowheads="1"/>
          </p:cNvSpPr>
          <p:nvPr>
            <p:ph type="body" idx="1"/>
          </p:nvPr>
        </p:nvSpPr>
        <p:spPr bwMode="auto">
          <a:xfrm>
            <a:off x="842963" y="1028700"/>
            <a:ext cx="7458075" cy="3976688"/>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extLst>
      <p:ext uri="{BB962C8B-B14F-4D97-AF65-F5344CB8AC3E}">
        <p14:creationId xmlns:p14="http://schemas.microsoft.com/office/powerpoint/2010/main" val="2881492158"/>
      </p:ext>
    </p:extLst>
  </p:cSld>
  <p:clrMap bg1="lt1" tx1="dk1" bg2="lt2" tx2="dk2" accent1="accent1" accent2="accent2" accent3="accent3" accent4="accent4" accent5="accent5" accent6="accent6" hlink="hlink" folHlink="folHlink"/>
  <p:sldLayoutIdLst>
    <p:sldLayoutId id="2147483925" r:id="rId1"/>
    <p:sldLayoutId id="2147483926" r:id="rId2"/>
    <p:sldLayoutId id="2147483927" r:id="rId3"/>
    <p:sldLayoutId id="2147483928" r:id="rId4"/>
    <p:sldLayoutId id="2147483929" r:id="rId5"/>
    <p:sldLayoutId id="2147483930" r:id="rId6"/>
    <p:sldLayoutId id="2147483931" r:id="rId7"/>
    <p:sldLayoutId id="2147483932" r:id="rId8"/>
    <p:sldLayoutId id="2147483933" r:id="rId9"/>
    <p:sldLayoutId id="2147483934" r:id="rId10"/>
    <p:sldLayoutId id="2147483935" r:id="rId11"/>
  </p:sldLayoutIdLst>
  <p:transition/>
  <p:timing>
    <p:tnLst>
      <p:par>
        <p:cTn id="1" dur="indefinite" restart="never" nodeType="tmRoot"/>
      </p:par>
    </p:tnLst>
  </p:timing>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E6E6E6"/>
        </a:buClr>
        <a:buSzPct val="100000"/>
        <a:buFont typeface="Thonburi" charset="0"/>
        <a:buChar char="•"/>
        <a:defRPr sz="2100" b="1">
          <a:solidFill>
            <a:srgbClr val="E6E6E6"/>
          </a:solidFill>
          <a:latin typeface="+mn-lt"/>
          <a:ea typeface="+mn-ea"/>
          <a:cs typeface="+mn-cs"/>
          <a:sym typeface="Lucida Grande" charset="0"/>
        </a:defRPr>
      </a:lvl1pPr>
      <a:lvl2pPr marL="652463" indent="-200025" algn="l" rtl="0" eaLnBrk="1" fontAlgn="base" hangingPunct="1">
        <a:spcBef>
          <a:spcPts val="675"/>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2pPr>
      <a:lvl3pPr marL="652463" indent="-200025" algn="l" rtl="0" eaLnBrk="1" fontAlgn="base" hangingPunct="1">
        <a:spcBef>
          <a:spcPts val="563"/>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3pPr>
      <a:lvl4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4pPr>
      <a:lvl5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5pPr>
      <a:lvl6pPr marL="82510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6pPr>
      <a:lvl7pPr marL="99655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7pPr>
      <a:lvl8pPr marL="116800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8pPr>
      <a:lvl9pPr marL="133945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Rectangle 1"/>
          <p:cNvSpPr>
            <a:spLocks noGrp="1" noChangeArrowheads="1"/>
          </p:cNvSpPr>
          <p:nvPr>
            <p:ph type="title"/>
          </p:nvPr>
        </p:nvSpPr>
        <p:spPr bwMode="auto">
          <a:xfrm>
            <a:off x="457200" y="200025"/>
            <a:ext cx="8229600" cy="8286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4099" name="Rectangle 2"/>
          <p:cNvSpPr>
            <a:spLocks noGrp="1" noChangeArrowheads="1"/>
          </p:cNvSpPr>
          <p:nvPr>
            <p:ph type="body" idx="1"/>
          </p:nvPr>
        </p:nvSpPr>
        <p:spPr bwMode="auto">
          <a:xfrm>
            <a:off x="842963" y="1028700"/>
            <a:ext cx="7458075" cy="40624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extLst>
      <p:ext uri="{BB962C8B-B14F-4D97-AF65-F5344CB8AC3E}">
        <p14:creationId xmlns:p14="http://schemas.microsoft.com/office/powerpoint/2010/main" val="238195050"/>
      </p:ext>
    </p:extLst>
  </p:cSld>
  <p:clrMap bg1="lt1" tx1="dk1" bg2="lt2" tx2="dk2" accent1="accent1" accent2="accent2" accent3="accent3" accent4="accent4" accent5="accent5" accent6="accent6" hlink="hlink" folHlink="folHlink"/>
  <p:sldLayoutIdLst>
    <p:sldLayoutId id="2147484249" r:id="rId1"/>
    <p:sldLayoutId id="2147484250" r:id="rId2"/>
    <p:sldLayoutId id="2147484251" r:id="rId3"/>
    <p:sldLayoutId id="2147484252" r:id="rId4"/>
    <p:sldLayoutId id="2147484253" r:id="rId5"/>
    <p:sldLayoutId id="2147484254" r:id="rId6"/>
    <p:sldLayoutId id="2147484255" r:id="rId7"/>
    <p:sldLayoutId id="2147484256" r:id="rId8"/>
    <p:sldLayoutId id="2147484257" r:id="rId9"/>
    <p:sldLayoutId id="2147484258" r:id="rId10"/>
    <p:sldLayoutId id="2147484259" r:id="rId11"/>
  </p:sldLayoutIdLst>
  <p:transitio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E6E6E6"/>
        </a:buClr>
        <a:buSzPct val="100000"/>
        <a:buFont typeface="Thonburi" charset="0"/>
        <a:buChar char="•"/>
        <a:defRPr sz="2100" b="1">
          <a:solidFill>
            <a:srgbClr val="E6E6E6"/>
          </a:solidFill>
          <a:latin typeface="+mn-lt"/>
          <a:ea typeface="+mn-ea"/>
          <a:cs typeface="+mn-cs"/>
          <a:sym typeface="Lucida Grande" charset="0"/>
        </a:defRPr>
      </a:lvl1pPr>
      <a:lvl2pPr marL="652463" indent="-200025" algn="l" rtl="0" eaLnBrk="1" fontAlgn="base" hangingPunct="1">
        <a:spcBef>
          <a:spcPts val="675"/>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2pPr>
      <a:lvl3pPr marL="652463" indent="-200025" algn="l" rtl="0" eaLnBrk="1" fontAlgn="base" hangingPunct="1">
        <a:spcBef>
          <a:spcPts val="563"/>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3pPr>
      <a:lvl4pPr marL="65246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4pPr>
      <a:lvl5pPr marL="65246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5pPr>
      <a:lvl6pPr marL="82510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6pPr>
      <a:lvl7pPr marL="99655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7pPr>
      <a:lvl8pPr marL="116800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8pPr>
      <a:lvl9pPr marL="133945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3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
          <p:cNvSpPr>
            <a:spLocks noGrp="1" noChangeArrowheads="1"/>
          </p:cNvSpPr>
          <p:nvPr>
            <p:ph type="title"/>
          </p:nvPr>
        </p:nvSpPr>
        <p:spPr bwMode="auto">
          <a:xfrm>
            <a:off x="457200" y="619125"/>
            <a:ext cx="8229600" cy="8286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5123" name="Rectangle 2"/>
          <p:cNvSpPr>
            <a:spLocks noGrp="1" noChangeArrowheads="1"/>
          </p:cNvSpPr>
          <p:nvPr>
            <p:ph type="body" idx="1"/>
          </p:nvPr>
        </p:nvSpPr>
        <p:spPr bwMode="auto">
          <a:xfrm>
            <a:off x="1062038" y="1447800"/>
            <a:ext cx="7019925" cy="36957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extLst>
      <p:ext uri="{BB962C8B-B14F-4D97-AF65-F5344CB8AC3E}">
        <p14:creationId xmlns:p14="http://schemas.microsoft.com/office/powerpoint/2010/main" val="3218630909"/>
      </p:ext>
    </p:extLst>
  </p:cSld>
  <p:clrMap bg1="lt1" tx1="dk1" bg2="lt2" tx2="dk2" accent1="accent1" accent2="accent2" accent3="accent3" accent4="accent4" accent5="accent5" accent6="accent6" hlink="hlink" folHlink="folHlink"/>
  <p:sldLayoutIdLst>
    <p:sldLayoutId id="2147484261" r:id="rId1"/>
    <p:sldLayoutId id="2147484262" r:id="rId2"/>
    <p:sldLayoutId id="2147484263" r:id="rId3"/>
    <p:sldLayoutId id="2147484264" r:id="rId4"/>
    <p:sldLayoutId id="2147484265" r:id="rId5"/>
    <p:sldLayoutId id="2147484266" r:id="rId6"/>
    <p:sldLayoutId id="2147484267" r:id="rId7"/>
    <p:sldLayoutId id="2147484268" r:id="rId8"/>
    <p:sldLayoutId id="2147484269" r:id="rId9"/>
    <p:sldLayoutId id="2147484270" r:id="rId10"/>
    <p:sldLayoutId id="2147484271" r:id="rId11"/>
  </p:sldLayoutIdLst>
  <p:transitio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E6E6E6"/>
        </a:buClr>
        <a:buSzPct val="100000"/>
        <a:buFont typeface="Thonburi" charset="0"/>
        <a:buChar char="•"/>
        <a:defRPr sz="2100" b="1">
          <a:solidFill>
            <a:srgbClr val="E6E6E6"/>
          </a:solidFill>
          <a:latin typeface="+mn-lt"/>
          <a:ea typeface="+mn-ea"/>
          <a:cs typeface="+mn-cs"/>
          <a:sym typeface="Lucida Grande" charset="0"/>
        </a:defRPr>
      </a:lvl1pPr>
      <a:lvl2pPr marL="652463" indent="-200025" algn="l" rtl="0" eaLnBrk="1" fontAlgn="base" hangingPunct="1">
        <a:spcBef>
          <a:spcPts val="675"/>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2pPr>
      <a:lvl3pPr marL="652463" indent="-200025" algn="l" rtl="0" eaLnBrk="1" fontAlgn="base" hangingPunct="1">
        <a:spcBef>
          <a:spcPts val="563"/>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3pPr>
      <a:lvl4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4pPr>
      <a:lvl5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5pPr>
      <a:lvl6pPr marL="82391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6pPr>
      <a:lvl7pPr marL="9953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7pPr>
      <a:lvl8pPr marL="116681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8pPr>
      <a:lvl9pPr marL="13382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3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146" name="Rectangle 1"/>
          <p:cNvSpPr>
            <a:spLocks noGrp="1" noChangeArrowheads="1"/>
          </p:cNvSpPr>
          <p:nvPr>
            <p:ph type="title"/>
          </p:nvPr>
        </p:nvSpPr>
        <p:spPr bwMode="auto">
          <a:xfrm>
            <a:off x="457200" y="263525"/>
            <a:ext cx="8229600" cy="523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6147" name="Rectangle 2"/>
          <p:cNvSpPr>
            <a:spLocks/>
          </p:cNvSpPr>
          <p:nvPr/>
        </p:nvSpPr>
        <p:spPr bwMode="auto">
          <a:xfrm>
            <a:off x="2076450" y="1152525"/>
            <a:ext cx="2071688" cy="2909888"/>
          </a:xfrm>
          <a:prstGeom prst="rect">
            <a:avLst/>
          </a:prstGeom>
          <a:noFill/>
          <a:ln w="19050">
            <a:solidFill>
              <a:srgbClr val="E6E6E6">
                <a:alpha val="25098"/>
              </a:srgbClr>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6148" name="Line 3"/>
          <p:cNvSpPr>
            <a:spLocks noChangeShapeType="1"/>
          </p:cNvSpPr>
          <p:nvPr/>
        </p:nvSpPr>
        <p:spPr bwMode="auto">
          <a:xfrm>
            <a:off x="2305050" y="2500313"/>
            <a:ext cx="1630363" cy="0"/>
          </a:xfrm>
          <a:prstGeom prst="line">
            <a:avLst/>
          </a:prstGeom>
          <a:noFill/>
          <a:ln w="19050">
            <a:solidFill>
              <a:srgbClr val="E6E6E6">
                <a:alpha val="25098"/>
              </a:srgbClr>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6149" name="Rectangle 4"/>
          <p:cNvSpPr>
            <a:spLocks/>
          </p:cNvSpPr>
          <p:nvPr/>
        </p:nvSpPr>
        <p:spPr bwMode="auto">
          <a:xfrm>
            <a:off x="4995863" y="1152525"/>
            <a:ext cx="2071687" cy="2909888"/>
          </a:xfrm>
          <a:prstGeom prst="rect">
            <a:avLst/>
          </a:prstGeom>
          <a:noFill/>
          <a:ln w="19050">
            <a:solidFill>
              <a:srgbClr val="E6E6E6">
                <a:alpha val="25098"/>
              </a:srgbClr>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6150" name="Line 5"/>
          <p:cNvSpPr>
            <a:spLocks noChangeShapeType="1"/>
          </p:cNvSpPr>
          <p:nvPr/>
        </p:nvSpPr>
        <p:spPr bwMode="auto">
          <a:xfrm>
            <a:off x="5224463" y="2500313"/>
            <a:ext cx="1630362" cy="0"/>
          </a:xfrm>
          <a:prstGeom prst="line">
            <a:avLst/>
          </a:prstGeom>
          <a:noFill/>
          <a:ln w="19050">
            <a:solidFill>
              <a:srgbClr val="E6E6E6">
                <a:alpha val="25098"/>
              </a:srgbClr>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Tree>
    <p:extLst>
      <p:ext uri="{BB962C8B-B14F-4D97-AF65-F5344CB8AC3E}">
        <p14:creationId xmlns:p14="http://schemas.microsoft.com/office/powerpoint/2010/main" val="1138653294"/>
      </p:ext>
    </p:extLst>
  </p:cSld>
  <p:clrMap bg1="lt1" tx1="dk1" bg2="lt2" tx2="dk2" accent1="accent1" accent2="accent2" accent3="accent3" accent4="accent4" accent5="accent5" accent6="accent6" hlink="hlink" folHlink="folHlink"/>
  <p:sldLayoutIdLst>
    <p:sldLayoutId id="2147484273" r:id="rId1"/>
    <p:sldLayoutId id="2147484274" r:id="rId2"/>
    <p:sldLayoutId id="2147484275" r:id="rId3"/>
    <p:sldLayoutId id="2147484276" r:id="rId4"/>
    <p:sldLayoutId id="2147484277" r:id="rId5"/>
    <p:sldLayoutId id="2147484278" r:id="rId6"/>
    <p:sldLayoutId id="2147484279" r:id="rId7"/>
    <p:sldLayoutId id="2147484280" r:id="rId8"/>
    <p:sldLayoutId id="2147484281" r:id="rId9"/>
    <p:sldLayoutId id="2147484282" r:id="rId10"/>
    <p:sldLayoutId id="2147484283" r:id="rId11"/>
  </p:sldLayoutIdLst>
  <p:transitio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63500" indent="-63500" algn="l" rtl="0" eaLnBrk="1" fontAlgn="base" hangingPunct="1">
        <a:spcBef>
          <a:spcPts val="488"/>
        </a:spcBef>
        <a:spcAft>
          <a:spcPct val="0"/>
        </a:spcAft>
        <a:buClr>
          <a:srgbClr val="E6E6E6"/>
        </a:buClr>
        <a:buSzPct val="100000"/>
        <a:buFont typeface="Thonburi" charset="0"/>
        <a:buChar char="•"/>
        <a:defRPr sz="2000" b="1">
          <a:solidFill>
            <a:srgbClr val="E6E6E6"/>
          </a:solidFill>
          <a:latin typeface="+mn-lt"/>
          <a:ea typeface="+mn-ea"/>
          <a:cs typeface="+mn-cs"/>
          <a:sym typeface="Lucida Grande" charset="0"/>
        </a:defRPr>
      </a:lvl1pPr>
      <a:lvl2pPr marL="504825" indent="-47625" algn="l" rtl="0" eaLnBrk="1" fontAlgn="base" hangingPunct="1">
        <a:spcBef>
          <a:spcPts val="675"/>
        </a:spcBef>
        <a:spcAft>
          <a:spcPct val="0"/>
        </a:spcAft>
        <a:buClr>
          <a:srgbClr val="E6E6E6"/>
        </a:buClr>
        <a:buSzPct val="89000"/>
        <a:buFont typeface="Thonburi" charset="0"/>
        <a:buChar char="•"/>
        <a:defRPr sz="2000" b="1">
          <a:solidFill>
            <a:srgbClr val="E6E6E6"/>
          </a:solidFill>
          <a:latin typeface="+mn-lt"/>
          <a:ea typeface="+mn-ea"/>
          <a:cs typeface="+mn-cs"/>
          <a:sym typeface="Lucida Grande" charset="0"/>
        </a:defRPr>
      </a:lvl2pPr>
      <a:lvl3pPr marL="285750" indent="-47625" algn="l" rtl="0" eaLnBrk="1" fontAlgn="base" hangingPunct="1">
        <a:spcBef>
          <a:spcPts val="563"/>
        </a:spcBef>
        <a:spcAft>
          <a:spcPct val="0"/>
        </a:spcAft>
        <a:buClr>
          <a:srgbClr val="E6E6E6"/>
        </a:buClr>
        <a:buSzPct val="80000"/>
        <a:buFont typeface="Thonburi" charset="0"/>
        <a:buChar char="•"/>
        <a:defRPr b="1">
          <a:solidFill>
            <a:srgbClr val="E6E6E6"/>
          </a:solidFill>
          <a:latin typeface="+mn-lt"/>
          <a:ea typeface="+mn-ea"/>
          <a:cs typeface="+mn-cs"/>
          <a:sym typeface="Lucida Grande" charset="0"/>
        </a:defRPr>
      </a:lvl3pPr>
      <a:lvl4pPr marL="333375" indent="-47625" algn="l" rtl="0" eaLnBrk="1" fontAlgn="base" hangingPunct="1">
        <a:spcBef>
          <a:spcPts val="488"/>
        </a:spcBef>
        <a:spcAft>
          <a:spcPct val="0"/>
        </a:spcAft>
        <a:buClr>
          <a:srgbClr val="E6E6E6"/>
        </a:buClr>
        <a:buSzPct val="69000"/>
        <a:buFont typeface="Thonburi" charset="0"/>
        <a:buChar char="•"/>
        <a:defRPr sz="1600" b="1">
          <a:solidFill>
            <a:srgbClr val="E6E6E6"/>
          </a:solidFill>
          <a:latin typeface="+mn-lt"/>
          <a:ea typeface="+mn-ea"/>
          <a:cs typeface="+mn-cs"/>
          <a:sym typeface="Lucida Grande" charset="0"/>
        </a:defRPr>
      </a:lvl4pPr>
      <a:lvl5pPr marL="3810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5pPr>
      <a:lvl6pPr marL="5524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6pPr>
      <a:lvl7pPr marL="7239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7pPr>
      <a:lvl8pPr marL="8953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8pPr>
      <a:lvl9pPr marL="10668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3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170" name="Rectangle 1"/>
          <p:cNvSpPr>
            <a:spLocks noGrp="1" noChangeArrowheads="1"/>
          </p:cNvSpPr>
          <p:nvPr>
            <p:ph type="title"/>
          </p:nvPr>
        </p:nvSpPr>
        <p:spPr bwMode="auto">
          <a:xfrm>
            <a:off x="461963" y="263525"/>
            <a:ext cx="8229600" cy="523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7171" name="Rectangle 2"/>
          <p:cNvSpPr>
            <a:spLocks/>
          </p:cNvSpPr>
          <p:nvPr/>
        </p:nvSpPr>
        <p:spPr bwMode="auto">
          <a:xfrm>
            <a:off x="842963" y="1266825"/>
            <a:ext cx="2071687" cy="2909888"/>
          </a:xfrm>
          <a:prstGeom prst="rect">
            <a:avLst/>
          </a:prstGeom>
          <a:noFill/>
          <a:ln w="19050">
            <a:solidFill>
              <a:srgbClr val="E6E6E6">
                <a:alpha val="25098"/>
              </a:srgbClr>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7172" name="Rectangle 3"/>
          <p:cNvSpPr>
            <a:spLocks/>
          </p:cNvSpPr>
          <p:nvPr/>
        </p:nvSpPr>
        <p:spPr bwMode="auto">
          <a:xfrm>
            <a:off x="3533775" y="1266825"/>
            <a:ext cx="2071688" cy="2909888"/>
          </a:xfrm>
          <a:prstGeom prst="rect">
            <a:avLst/>
          </a:prstGeom>
          <a:noFill/>
          <a:ln w="19050">
            <a:solidFill>
              <a:srgbClr val="E6E6E6">
                <a:alpha val="25098"/>
              </a:srgbClr>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7173" name="Rectangle 4"/>
          <p:cNvSpPr>
            <a:spLocks/>
          </p:cNvSpPr>
          <p:nvPr/>
        </p:nvSpPr>
        <p:spPr bwMode="auto">
          <a:xfrm>
            <a:off x="6229350" y="1266825"/>
            <a:ext cx="2071688" cy="2909888"/>
          </a:xfrm>
          <a:prstGeom prst="rect">
            <a:avLst/>
          </a:prstGeom>
          <a:noFill/>
          <a:ln w="19050">
            <a:solidFill>
              <a:srgbClr val="E6E6E6">
                <a:alpha val="25098"/>
              </a:srgbClr>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7174" name="Line 5"/>
          <p:cNvSpPr>
            <a:spLocks noChangeShapeType="1"/>
          </p:cNvSpPr>
          <p:nvPr/>
        </p:nvSpPr>
        <p:spPr bwMode="auto">
          <a:xfrm>
            <a:off x="1071563" y="2614613"/>
            <a:ext cx="1630362" cy="0"/>
          </a:xfrm>
          <a:prstGeom prst="line">
            <a:avLst/>
          </a:prstGeom>
          <a:noFill/>
          <a:ln w="19050">
            <a:solidFill>
              <a:srgbClr val="E6E6E6">
                <a:alpha val="25098"/>
              </a:srgbClr>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7175" name="Line 6"/>
          <p:cNvSpPr>
            <a:spLocks noChangeShapeType="1"/>
          </p:cNvSpPr>
          <p:nvPr/>
        </p:nvSpPr>
        <p:spPr bwMode="auto">
          <a:xfrm>
            <a:off x="3762375" y="2638425"/>
            <a:ext cx="1630363" cy="0"/>
          </a:xfrm>
          <a:prstGeom prst="line">
            <a:avLst/>
          </a:prstGeom>
          <a:noFill/>
          <a:ln w="19050">
            <a:solidFill>
              <a:srgbClr val="E6E6E6">
                <a:alpha val="25098"/>
              </a:srgbClr>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7176" name="Line 7"/>
          <p:cNvSpPr>
            <a:spLocks noChangeShapeType="1"/>
          </p:cNvSpPr>
          <p:nvPr/>
        </p:nvSpPr>
        <p:spPr bwMode="auto">
          <a:xfrm>
            <a:off x="6457950" y="2652713"/>
            <a:ext cx="1630363" cy="0"/>
          </a:xfrm>
          <a:prstGeom prst="line">
            <a:avLst/>
          </a:prstGeom>
          <a:noFill/>
          <a:ln w="19050">
            <a:solidFill>
              <a:srgbClr val="E6E6E6">
                <a:alpha val="25098"/>
              </a:srgbClr>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Tree>
    <p:extLst>
      <p:ext uri="{BB962C8B-B14F-4D97-AF65-F5344CB8AC3E}">
        <p14:creationId xmlns:p14="http://schemas.microsoft.com/office/powerpoint/2010/main" val="587027331"/>
      </p:ext>
    </p:extLst>
  </p:cSld>
  <p:clrMap bg1="lt1" tx1="dk1" bg2="lt2" tx2="dk2" accent1="accent1" accent2="accent2" accent3="accent3" accent4="accent4" accent5="accent5" accent6="accent6" hlink="hlink" folHlink="folHlink"/>
  <p:sldLayoutIdLst>
    <p:sldLayoutId id="2147484285" r:id="rId1"/>
    <p:sldLayoutId id="2147484286" r:id="rId2"/>
    <p:sldLayoutId id="2147484287" r:id="rId3"/>
    <p:sldLayoutId id="2147484288" r:id="rId4"/>
    <p:sldLayoutId id="2147484289" r:id="rId5"/>
    <p:sldLayoutId id="2147484290" r:id="rId6"/>
    <p:sldLayoutId id="2147484291" r:id="rId7"/>
    <p:sldLayoutId id="2147484292" r:id="rId8"/>
    <p:sldLayoutId id="2147484293" r:id="rId9"/>
    <p:sldLayoutId id="2147484294" r:id="rId10"/>
    <p:sldLayoutId id="2147484295" r:id="rId11"/>
  </p:sldLayoutIdLst>
  <p:transitio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63500" indent="-63500" algn="l" rtl="0" eaLnBrk="1" fontAlgn="base" hangingPunct="1">
        <a:spcBef>
          <a:spcPts val="488"/>
        </a:spcBef>
        <a:spcAft>
          <a:spcPct val="0"/>
        </a:spcAft>
        <a:buClr>
          <a:srgbClr val="E6E6E6"/>
        </a:buClr>
        <a:buSzPct val="100000"/>
        <a:buFont typeface="Thonburi" charset="0"/>
        <a:buChar char="•"/>
        <a:defRPr sz="2000" b="1">
          <a:solidFill>
            <a:srgbClr val="E6E6E6"/>
          </a:solidFill>
          <a:latin typeface="+mn-lt"/>
          <a:ea typeface="+mn-ea"/>
          <a:cs typeface="+mn-cs"/>
          <a:sym typeface="Lucida Grande" charset="0"/>
        </a:defRPr>
      </a:lvl1pPr>
      <a:lvl2pPr marL="504825" indent="-47625" algn="l" rtl="0" eaLnBrk="1" fontAlgn="base" hangingPunct="1">
        <a:spcBef>
          <a:spcPts val="675"/>
        </a:spcBef>
        <a:spcAft>
          <a:spcPct val="0"/>
        </a:spcAft>
        <a:buClr>
          <a:srgbClr val="E6E6E6"/>
        </a:buClr>
        <a:buSzPct val="89000"/>
        <a:buFont typeface="Thonburi" charset="0"/>
        <a:buChar char="•"/>
        <a:defRPr sz="2000" b="1">
          <a:solidFill>
            <a:srgbClr val="E6E6E6"/>
          </a:solidFill>
          <a:latin typeface="+mn-lt"/>
          <a:ea typeface="+mn-ea"/>
          <a:cs typeface="+mn-cs"/>
          <a:sym typeface="Lucida Grande" charset="0"/>
        </a:defRPr>
      </a:lvl2pPr>
      <a:lvl3pPr marL="285750" indent="-47625" algn="l" rtl="0" eaLnBrk="1" fontAlgn="base" hangingPunct="1">
        <a:spcBef>
          <a:spcPts val="563"/>
        </a:spcBef>
        <a:spcAft>
          <a:spcPct val="0"/>
        </a:spcAft>
        <a:buClr>
          <a:srgbClr val="E6E6E6"/>
        </a:buClr>
        <a:buSzPct val="80000"/>
        <a:buFont typeface="Thonburi" charset="0"/>
        <a:buChar char="•"/>
        <a:defRPr b="1">
          <a:solidFill>
            <a:srgbClr val="E6E6E6"/>
          </a:solidFill>
          <a:latin typeface="+mn-lt"/>
          <a:ea typeface="+mn-ea"/>
          <a:cs typeface="+mn-cs"/>
          <a:sym typeface="Lucida Grande" charset="0"/>
        </a:defRPr>
      </a:lvl3pPr>
      <a:lvl4pPr marL="333375" indent="-47625" algn="l" rtl="0" eaLnBrk="1" fontAlgn="base" hangingPunct="1">
        <a:spcBef>
          <a:spcPts val="488"/>
        </a:spcBef>
        <a:spcAft>
          <a:spcPct val="0"/>
        </a:spcAft>
        <a:buClr>
          <a:srgbClr val="E6E6E6"/>
        </a:buClr>
        <a:buSzPct val="69000"/>
        <a:buFont typeface="Thonburi" charset="0"/>
        <a:buChar char="•"/>
        <a:defRPr sz="1600" b="1">
          <a:solidFill>
            <a:srgbClr val="E6E6E6"/>
          </a:solidFill>
          <a:latin typeface="+mn-lt"/>
          <a:ea typeface="+mn-ea"/>
          <a:cs typeface="+mn-cs"/>
          <a:sym typeface="Lucida Grande" charset="0"/>
        </a:defRPr>
      </a:lvl4pPr>
      <a:lvl5pPr marL="3810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5pPr>
      <a:lvl6pPr marL="5524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6pPr>
      <a:lvl7pPr marL="7239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7pPr>
      <a:lvl8pPr marL="8953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8pPr>
      <a:lvl9pPr marL="10668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3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bwMode="auto">
          <a:xfrm>
            <a:off x="457200" y="258763"/>
            <a:ext cx="8229600" cy="5334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8195" name="Rectangle 2"/>
          <p:cNvSpPr>
            <a:spLocks/>
          </p:cNvSpPr>
          <p:nvPr/>
        </p:nvSpPr>
        <p:spPr bwMode="auto">
          <a:xfrm>
            <a:off x="304800" y="1362075"/>
            <a:ext cx="1928813" cy="2719388"/>
          </a:xfrm>
          <a:prstGeom prst="rect">
            <a:avLst/>
          </a:prstGeom>
          <a:noFill/>
          <a:ln w="19050">
            <a:solidFill>
              <a:srgbClr val="E6E6E6">
                <a:alpha val="25098"/>
              </a:srgbClr>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8196" name="Line 3"/>
          <p:cNvSpPr>
            <a:spLocks noChangeShapeType="1"/>
          </p:cNvSpPr>
          <p:nvPr/>
        </p:nvSpPr>
        <p:spPr bwMode="auto">
          <a:xfrm>
            <a:off x="557213" y="2709863"/>
            <a:ext cx="1409700" cy="0"/>
          </a:xfrm>
          <a:prstGeom prst="line">
            <a:avLst/>
          </a:prstGeom>
          <a:noFill/>
          <a:ln w="19050">
            <a:solidFill>
              <a:srgbClr val="E6E6E6">
                <a:alpha val="25098"/>
              </a:srgbClr>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8197" name="Rectangle 4"/>
          <p:cNvSpPr>
            <a:spLocks/>
          </p:cNvSpPr>
          <p:nvPr/>
        </p:nvSpPr>
        <p:spPr bwMode="auto">
          <a:xfrm>
            <a:off x="2514600" y="1362075"/>
            <a:ext cx="1928813" cy="2719388"/>
          </a:xfrm>
          <a:prstGeom prst="rect">
            <a:avLst/>
          </a:prstGeom>
          <a:noFill/>
          <a:ln w="19050">
            <a:solidFill>
              <a:srgbClr val="E6E6E6">
                <a:alpha val="25098"/>
              </a:srgbClr>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8198" name="Line 5"/>
          <p:cNvSpPr>
            <a:spLocks noChangeShapeType="1"/>
          </p:cNvSpPr>
          <p:nvPr/>
        </p:nvSpPr>
        <p:spPr bwMode="auto">
          <a:xfrm>
            <a:off x="2767013" y="2709863"/>
            <a:ext cx="1409700" cy="0"/>
          </a:xfrm>
          <a:prstGeom prst="line">
            <a:avLst/>
          </a:prstGeom>
          <a:noFill/>
          <a:ln w="19050">
            <a:solidFill>
              <a:srgbClr val="E6E6E6">
                <a:alpha val="25098"/>
              </a:srgbClr>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8199" name="Rectangle 6"/>
          <p:cNvSpPr>
            <a:spLocks/>
          </p:cNvSpPr>
          <p:nvPr/>
        </p:nvSpPr>
        <p:spPr bwMode="auto">
          <a:xfrm>
            <a:off x="4710113" y="1362075"/>
            <a:ext cx="1928812" cy="2719388"/>
          </a:xfrm>
          <a:prstGeom prst="rect">
            <a:avLst/>
          </a:prstGeom>
          <a:noFill/>
          <a:ln w="19050">
            <a:solidFill>
              <a:srgbClr val="E6E6E6">
                <a:alpha val="25098"/>
              </a:srgbClr>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8200" name="Line 7"/>
          <p:cNvSpPr>
            <a:spLocks noChangeShapeType="1"/>
          </p:cNvSpPr>
          <p:nvPr/>
        </p:nvSpPr>
        <p:spPr bwMode="auto">
          <a:xfrm>
            <a:off x="4967288" y="2709863"/>
            <a:ext cx="1409700" cy="0"/>
          </a:xfrm>
          <a:prstGeom prst="line">
            <a:avLst/>
          </a:prstGeom>
          <a:noFill/>
          <a:ln w="19050">
            <a:solidFill>
              <a:srgbClr val="E6E6E6">
                <a:alpha val="25098"/>
              </a:srgbClr>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8201" name="Rectangle 8"/>
          <p:cNvSpPr>
            <a:spLocks/>
          </p:cNvSpPr>
          <p:nvPr/>
        </p:nvSpPr>
        <p:spPr bwMode="auto">
          <a:xfrm>
            <a:off x="6910388" y="1362075"/>
            <a:ext cx="1928812" cy="2719388"/>
          </a:xfrm>
          <a:prstGeom prst="rect">
            <a:avLst/>
          </a:prstGeom>
          <a:noFill/>
          <a:ln w="19050">
            <a:solidFill>
              <a:srgbClr val="E6E6E6">
                <a:alpha val="25098"/>
              </a:srgbClr>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8202" name="Line 9"/>
          <p:cNvSpPr>
            <a:spLocks noChangeShapeType="1"/>
          </p:cNvSpPr>
          <p:nvPr/>
        </p:nvSpPr>
        <p:spPr bwMode="auto">
          <a:xfrm>
            <a:off x="7162800" y="2709863"/>
            <a:ext cx="1409700" cy="0"/>
          </a:xfrm>
          <a:prstGeom prst="line">
            <a:avLst/>
          </a:prstGeom>
          <a:noFill/>
          <a:ln w="19050">
            <a:solidFill>
              <a:srgbClr val="E6E6E6">
                <a:alpha val="25098"/>
              </a:srgbClr>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Tree>
    <p:extLst>
      <p:ext uri="{BB962C8B-B14F-4D97-AF65-F5344CB8AC3E}">
        <p14:creationId xmlns:p14="http://schemas.microsoft.com/office/powerpoint/2010/main" val="1240480355"/>
      </p:ext>
    </p:extLst>
  </p:cSld>
  <p:clrMap bg1="lt1" tx1="dk1" bg2="lt2" tx2="dk2" accent1="accent1" accent2="accent2" accent3="accent3" accent4="accent4" accent5="accent5" accent6="accent6" hlink="hlink" folHlink="folHlink"/>
  <p:sldLayoutIdLst>
    <p:sldLayoutId id="2147484297" r:id="rId1"/>
    <p:sldLayoutId id="2147484298" r:id="rId2"/>
    <p:sldLayoutId id="2147484299" r:id="rId3"/>
    <p:sldLayoutId id="2147484300" r:id="rId4"/>
    <p:sldLayoutId id="2147484301" r:id="rId5"/>
    <p:sldLayoutId id="2147484302" r:id="rId6"/>
    <p:sldLayoutId id="2147484303" r:id="rId7"/>
    <p:sldLayoutId id="2147484304" r:id="rId8"/>
    <p:sldLayoutId id="2147484305" r:id="rId9"/>
    <p:sldLayoutId id="2147484306" r:id="rId10"/>
    <p:sldLayoutId id="2147484307" r:id="rId11"/>
  </p:sldLayoutIdLst>
  <p:transitio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63500" indent="-63500" algn="l" rtl="0" eaLnBrk="1" fontAlgn="base" hangingPunct="1">
        <a:spcBef>
          <a:spcPts val="488"/>
        </a:spcBef>
        <a:spcAft>
          <a:spcPct val="0"/>
        </a:spcAft>
        <a:buClr>
          <a:srgbClr val="E6E6E6"/>
        </a:buClr>
        <a:buSzPct val="100000"/>
        <a:buFont typeface="Thonburi" charset="0"/>
        <a:buChar char="•"/>
        <a:defRPr sz="2000" b="1">
          <a:solidFill>
            <a:srgbClr val="E6E6E6"/>
          </a:solidFill>
          <a:latin typeface="+mn-lt"/>
          <a:ea typeface="+mn-ea"/>
          <a:cs typeface="+mn-cs"/>
          <a:sym typeface="Lucida Grande" charset="0"/>
        </a:defRPr>
      </a:lvl1pPr>
      <a:lvl2pPr marL="504825" indent="-47625" algn="l" rtl="0" eaLnBrk="1" fontAlgn="base" hangingPunct="1">
        <a:spcBef>
          <a:spcPts val="675"/>
        </a:spcBef>
        <a:spcAft>
          <a:spcPct val="0"/>
        </a:spcAft>
        <a:buClr>
          <a:srgbClr val="E6E6E6"/>
        </a:buClr>
        <a:buSzPct val="89000"/>
        <a:buFont typeface="Thonburi" charset="0"/>
        <a:buChar char="•"/>
        <a:defRPr sz="2000" b="1">
          <a:solidFill>
            <a:srgbClr val="E6E6E6"/>
          </a:solidFill>
          <a:latin typeface="+mn-lt"/>
          <a:ea typeface="+mn-ea"/>
          <a:cs typeface="+mn-cs"/>
          <a:sym typeface="Lucida Grande" charset="0"/>
        </a:defRPr>
      </a:lvl2pPr>
      <a:lvl3pPr marL="285750" indent="-47625" algn="l" rtl="0" eaLnBrk="1" fontAlgn="base" hangingPunct="1">
        <a:spcBef>
          <a:spcPts val="563"/>
        </a:spcBef>
        <a:spcAft>
          <a:spcPct val="0"/>
        </a:spcAft>
        <a:buClr>
          <a:srgbClr val="E6E6E6"/>
        </a:buClr>
        <a:buSzPct val="80000"/>
        <a:buFont typeface="Thonburi" charset="0"/>
        <a:buChar char="•"/>
        <a:defRPr b="1">
          <a:solidFill>
            <a:srgbClr val="E6E6E6"/>
          </a:solidFill>
          <a:latin typeface="+mn-lt"/>
          <a:ea typeface="+mn-ea"/>
          <a:cs typeface="+mn-cs"/>
          <a:sym typeface="Lucida Grande" charset="0"/>
        </a:defRPr>
      </a:lvl3pPr>
      <a:lvl4pPr marL="333375" indent="-47625" algn="l" rtl="0" eaLnBrk="1" fontAlgn="base" hangingPunct="1">
        <a:spcBef>
          <a:spcPts val="488"/>
        </a:spcBef>
        <a:spcAft>
          <a:spcPct val="0"/>
        </a:spcAft>
        <a:buClr>
          <a:srgbClr val="E6E6E6"/>
        </a:buClr>
        <a:buSzPct val="69000"/>
        <a:buFont typeface="Thonburi" charset="0"/>
        <a:buChar char="•"/>
        <a:defRPr sz="1600" b="1">
          <a:solidFill>
            <a:srgbClr val="E6E6E6"/>
          </a:solidFill>
          <a:latin typeface="+mn-lt"/>
          <a:ea typeface="+mn-ea"/>
          <a:cs typeface="+mn-cs"/>
          <a:sym typeface="Lucida Grande" charset="0"/>
        </a:defRPr>
      </a:lvl4pPr>
      <a:lvl5pPr marL="3810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5pPr>
      <a:lvl6pPr marL="5524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6pPr>
      <a:lvl7pPr marL="7239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7pPr>
      <a:lvl8pPr marL="8953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8pPr>
      <a:lvl9pPr marL="10668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3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218" name="Rectangle 1"/>
          <p:cNvSpPr>
            <a:spLocks noGrp="1" noChangeArrowheads="1"/>
          </p:cNvSpPr>
          <p:nvPr>
            <p:ph type="title"/>
          </p:nvPr>
        </p:nvSpPr>
        <p:spPr bwMode="auto">
          <a:xfrm>
            <a:off x="457200" y="3257550"/>
            <a:ext cx="8229600" cy="5207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extLst>
      <p:ext uri="{BB962C8B-B14F-4D97-AF65-F5344CB8AC3E}">
        <p14:creationId xmlns:p14="http://schemas.microsoft.com/office/powerpoint/2010/main" val="2478662292"/>
      </p:ext>
    </p:extLst>
  </p:cSld>
  <p:clrMap bg1="lt1" tx1="dk1" bg2="lt2" tx2="dk2" accent1="accent1" accent2="accent2" accent3="accent3" accent4="accent4" accent5="accent5" accent6="accent6" hlink="hlink" folHlink="folHlink"/>
  <p:sldLayoutIdLst>
    <p:sldLayoutId id="2147484309" r:id="rId1"/>
    <p:sldLayoutId id="2147484310" r:id="rId2"/>
    <p:sldLayoutId id="2147484311" r:id="rId3"/>
    <p:sldLayoutId id="2147484312" r:id="rId4"/>
    <p:sldLayoutId id="2147484313" r:id="rId5"/>
    <p:sldLayoutId id="2147484314" r:id="rId6"/>
    <p:sldLayoutId id="2147484315" r:id="rId7"/>
    <p:sldLayoutId id="2147484316" r:id="rId8"/>
    <p:sldLayoutId id="2147484317" r:id="rId9"/>
    <p:sldLayoutId id="2147484318" r:id="rId10"/>
    <p:sldLayoutId id="2147484319" r:id="rId11"/>
  </p:sldLayoutIdLst>
  <p:transitio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70000"/>
        </a:lnSpc>
        <a:spcBef>
          <a:spcPct val="0"/>
        </a:spcBef>
        <a:spcAft>
          <a:spcPct val="0"/>
        </a:spcAft>
        <a:defRPr sz="2000">
          <a:solidFill>
            <a:srgbClr val="E6E6E6"/>
          </a:solidFill>
          <a:latin typeface="+mn-lt"/>
          <a:ea typeface="+mn-ea"/>
          <a:cs typeface="+mn-cs"/>
          <a:sym typeface="Lucida Grande" charset="0"/>
        </a:defRPr>
      </a:lvl1pPr>
      <a:lvl2pPr marL="219075" indent="-47625" algn="ctr" rtl="0" eaLnBrk="1" fontAlgn="base" hangingPunct="1">
        <a:spcBef>
          <a:spcPts val="675"/>
        </a:spcBef>
        <a:spcAft>
          <a:spcPct val="0"/>
        </a:spcAft>
        <a:buSzPct val="100000"/>
        <a:buFont typeface="Arial" charset="0"/>
        <a:buChar char="•"/>
        <a:defRPr sz="2000">
          <a:solidFill>
            <a:srgbClr val="E6E6E6"/>
          </a:solidFill>
          <a:latin typeface="Calibri" charset="0"/>
          <a:ea typeface="+mn-ea"/>
          <a:cs typeface="+mn-cs"/>
          <a:sym typeface="Calibri" charset="0"/>
        </a:defRPr>
      </a:lvl2pPr>
      <a:lvl3pPr marL="390525" indent="-47625" algn="ctr" rtl="0" eaLnBrk="1" fontAlgn="base" hangingPunct="1">
        <a:spcBef>
          <a:spcPts val="563"/>
        </a:spcBef>
        <a:spcAft>
          <a:spcPct val="0"/>
        </a:spcAft>
        <a:buSzPct val="100000"/>
        <a:buFont typeface="Arial" charset="0"/>
        <a:buChar char="•"/>
        <a:defRPr sz="2000">
          <a:solidFill>
            <a:srgbClr val="E6E6E6"/>
          </a:solidFill>
          <a:latin typeface="Calibri" charset="0"/>
          <a:ea typeface="+mn-ea"/>
          <a:cs typeface="+mn-cs"/>
          <a:sym typeface="Calibri" charset="0"/>
        </a:defRPr>
      </a:lvl3pPr>
      <a:lvl4pPr marL="56197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4pPr>
      <a:lvl5pPr marL="73342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5pPr>
      <a:lvl6pPr marL="90487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6pPr>
      <a:lvl7pPr marL="107632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7pPr>
      <a:lvl8pPr marL="124777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8pPr>
      <a:lvl9pPr marL="141922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3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42" name="Rectangle 1"/>
          <p:cNvSpPr>
            <a:spLocks noGrp="1" noChangeArrowheads="1"/>
          </p:cNvSpPr>
          <p:nvPr>
            <p:ph type="title"/>
          </p:nvPr>
        </p:nvSpPr>
        <p:spPr bwMode="auto">
          <a:xfrm>
            <a:off x="457200" y="3257550"/>
            <a:ext cx="8229600" cy="5207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extLst>
      <p:ext uri="{BB962C8B-B14F-4D97-AF65-F5344CB8AC3E}">
        <p14:creationId xmlns:p14="http://schemas.microsoft.com/office/powerpoint/2010/main" val="1825712510"/>
      </p:ext>
    </p:extLst>
  </p:cSld>
  <p:clrMap bg1="lt1" tx1="dk1" bg2="lt2" tx2="dk2" accent1="accent1" accent2="accent2" accent3="accent3" accent4="accent4" accent5="accent5" accent6="accent6" hlink="hlink" folHlink="folHlink"/>
  <p:sldLayoutIdLst>
    <p:sldLayoutId id="2147484321" r:id="rId1"/>
    <p:sldLayoutId id="2147484322" r:id="rId2"/>
    <p:sldLayoutId id="2147484323" r:id="rId3"/>
    <p:sldLayoutId id="2147484324" r:id="rId4"/>
    <p:sldLayoutId id="2147484325" r:id="rId5"/>
    <p:sldLayoutId id="2147484326" r:id="rId6"/>
    <p:sldLayoutId id="2147484327" r:id="rId7"/>
    <p:sldLayoutId id="2147484328" r:id="rId8"/>
    <p:sldLayoutId id="2147484329" r:id="rId9"/>
    <p:sldLayoutId id="2147484330" r:id="rId10"/>
    <p:sldLayoutId id="2147484331" r:id="rId11"/>
  </p:sldLayoutIdLst>
  <p:transition/>
  <p:txStyles>
    <p:titleStyle>
      <a:lvl1pPr algn="ctr" rtl="0" eaLnBrk="1" fontAlgn="base" hangingPunct="1">
        <a:spcBef>
          <a:spcPct val="0"/>
        </a:spcBef>
        <a:spcAft>
          <a:spcPct val="0"/>
        </a:spcAft>
        <a:defRPr sz="3200" b="1">
          <a:solidFill>
            <a:srgbClr val="0F243E"/>
          </a:solidFill>
          <a:latin typeface="+mj-lt"/>
          <a:ea typeface="+mj-ea"/>
          <a:cs typeface="+mj-cs"/>
          <a:sym typeface="Lucida Grande" charset="0"/>
        </a:defRPr>
      </a:lvl1pPr>
      <a:lvl2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90000"/>
        </a:lnSpc>
        <a:spcBef>
          <a:spcPts val="488"/>
        </a:spcBef>
        <a:spcAft>
          <a:spcPct val="0"/>
        </a:spcAft>
        <a:defRPr sz="2000">
          <a:solidFill>
            <a:srgbClr val="366092"/>
          </a:solidFill>
          <a:latin typeface="+mn-lt"/>
          <a:ea typeface="+mn-ea"/>
          <a:cs typeface="+mn-cs"/>
          <a:sym typeface="Lucida Grande" charset="0"/>
        </a:defRPr>
      </a:lvl1pPr>
      <a:lvl2pPr marL="219075" indent="-47625" algn="l" rtl="0" eaLnBrk="1" fontAlgn="base" hangingPunct="1">
        <a:spcBef>
          <a:spcPts val="675"/>
        </a:spcBef>
        <a:spcAft>
          <a:spcPct val="0"/>
        </a:spcAft>
        <a:buSzPct val="100000"/>
        <a:buFont typeface="Arial" charset="0"/>
        <a:buChar char="•"/>
        <a:defRPr sz="2000">
          <a:solidFill>
            <a:srgbClr val="366092"/>
          </a:solidFill>
          <a:latin typeface="Calibri" charset="0"/>
          <a:ea typeface="+mn-ea"/>
          <a:cs typeface="+mn-cs"/>
          <a:sym typeface="Calibri" charset="0"/>
        </a:defRPr>
      </a:lvl2pPr>
      <a:lvl3pPr marL="390525" indent="-47625" algn="l" rtl="0" eaLnBrk="1" fontAlgn="base" hangingPunct="1">
        <a:spcBef>
          <a:spcPts val="563"/>
        </a:spcBef>
        <a:spcAft>
          <a:spcPct val="0"/>
        </a:spcAft>
        <a:buSzPct val="100000"/>
        <a:buFont typeface="Arial" charset="0"/>
        <a:buChar char="•"/>
        <a:defRPr sz="2000">
          <a:solidFill>
            <a:srgbClr val="366092"/>
          </a:solidFill>
          <a:latin typeface="Calibri" charset="0"/>
          <a:ea typeface="+mn-ea"/>
          <a:cs typeface="+mn-cs"/>
          <a:sym typeface="Calibri" charset="0"/>
        </a:defRPr>
      </a:lvl3pPr>
      <a:lvl4pPr marL="56197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4pPr>
      <a:lvl5pPr marL="73342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5pPr>
      <a:lvl6pPr marL="90487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6pPr>
      <a:lvl7pPr marL="107632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7pPr>
      <a:lvl8pPr marL="124777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8pPr>
      <a:lvl9pPr marL="141922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3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1266" name="Rectangle 1"/>
          <p:cNvSpPr>
            <a:spLocks noGrp="1" noChangeArrowheads="1"/>
          </p:cNvSpPr>
          <p:nvPr>
            <p:ph type="title"/>
          </p:nvPr>
        </p:nvSpPr>
        <p:spPr bwMode="auto">
          <a:xfrm>
            <a:off x="457200" y="566738"/>
            <a:ext cx="8229600" cy="5191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extLst>
      <p:ext uri="{BB962C8B-B14F-4D97-AF65-F5344CB8AC3E}">
        <p14:creationId xmlns:p14="http://schemas.microsoft.com/office/powerpoint/2010/main" val="1514369957"/>
      </p:ext>
    </p:extLst>
  </p:cSld>
  <p:clrMap bg1="lt1" tx1="dk1" bg2="lt2" tx2="dk2" accent1="accent1" accent2="accent2" accent3="accent3" accent4="accent4" accent5="accent5" accent6="accent6" hlink="hlink" folHlink="folHlink"/>
  <p:sldLayoutIdLst>
    <p:sldLayoutId id="2147484333" r:id="rId1"/>
    <p:sldLayoutId id="2147484334" r:id="rId2"/>
    <p:sldLayoutId id="2147484335" r:id="rId3"/>
    <p:sldLayoutId id="2147484336" r:id="rId4"/>
    <p:sldLayoutId id="2147484337" r:id="rId5"/>
    <p:sldLayoutId id="2147484338" r:id="rId6"/>
    <p:sldLayoutId id="2147484339" r:id="rId7"/>
    <p:sldLayoutId id="2147484340" r:id="rId8"/>
    <p:sldLayoutId id="2147484341" r:id="rId9"/>
    <p:sldLayoutId id="2147484342" r:id="rId10"/>
    <p:sldLayoutId id="2147484343" r:id="rId11"/>
  </p:sldLayoutIdLst>
  <p:transitio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90000"/>
        </a:lnSpc>
        <a:spcBef>
          <a:spcPts val="488"/>
        </a:spcBef>
        <a:spcAft>
          <a:spcPct val="0"/>
        </a:spcAft>
        <a:defRPr sz="2000">
          <a:solidFill>
            <a:srgbClr val="E6E6E6"/>
          </a:solidFill>
          <a:latin typeface="+mn-lt"/>
          <a:ea typeface="+mn-ea"/>
          <a:cs typeface="+mn-cs"/>
          <a:sym typeface="Lucida Grande" charset="0"/>
        </a:defRPr>
      </a:lvl1pPr>
      <a:lvl2pPr marL="219075" indent="-47625" algn="l" rtl="0" eaLnBrk="1" fontAlgn="base" hangingPunct="1">
        <a:spcBef>
          <a:spcPts val="675"/>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2pPr>
      <a:lvl3pPr marL="390525" indent="-47625" algn="l" rtl="0" eaLnBrk="1" fontAlgn="base" hangingPunct="1">
        <a:spcBef>
          <a:spcPts val="563"/>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3pPr>
      <a:lvl4pPr marL="56197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4pPr>
      <a:lvl5pPr marL="73342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5pPr>
      <a:lvl6pPr marL="90487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6pPr>
      <a:lvl7pPr marL="107632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7pPr>
      <a:lvl8pPr marL="124777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8pPr>
      <a:lvl9pPr marL="141922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3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2290" name="Rectangle 1"/>
          <p:cNvSpPr>
            <a:spLocks noGrp="1" noChangeArrowheads="1"/>
          </p:cNvSpPr>
          <p:nvPr>
            <p:ph type="title"/>
          </p:nvPr>
        </p:nvSpPr>
        <p:spPr bwMode="auto">
          <a:xfrm>
            <a:off x="457200" y="566738"/>
            <a:ext cx="8229600" cy="5191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extLst>
      <p:ext uri="{BB962C8B-B14F-4D97-AF65-F5344CB8AC3E}">
        <p14:creationId xmlns:p14="http://schemas.microsoft.com/office/powerpoint/2010/main" val="138318367"/>
      </p:ext>
    </p:extLst>
  </p:cSld>
  <p:clrMap bg1="lt1" tx1="dk1" bg2="lt2" tx2="dk2" accent1="accent1" accent2="accent2" accent3="accent3" accent4="accent4" accent5="accent5" accent6="accent6" hlink="hlink" folHlink="folHlink"/>
  <p:sldLayoutIdLst>
    <p:sldLayoutId id="2147484345" r:id="rId1"/>
    <p:sldLayoutId id="2147484346" r:id="rId2"/>
    <p:sldLayoutId id="2147484347" r:id="rId3"/>
    <p:sldLayoutId id="2147484348" r:id="rId4"/>
    <p:sldLayoutId id="2147484349" r:id="rId5"/>
    <p:sldLayoutId id="2147484350" r:id="rId6"/>
    <p:sldLayoutId id="2147484351" r:id="rId7"/>
    <p:sldLayoutId id="2147484352" r:id="rId8"/>
    <p:sldLayoutId id="2147484353" r:id="rId9"/>
    <p:sldLayoutId id="2147484354" r:id="rId10"/>
    <p:sldLayoutId id="2147484355" r:id="rId11"/>
  </p:sldLayoutIdLst>
  <p:transition/>
  <p:txStyles>
    <p:titleStyle>
      <a:lvl1pPr algn="ctr" rtl="0" eaLnBrk="1" fontAlgn="base" hangingPunct="1">
        <a:spcBef>
          <a:spcPct val="0"/>
        </a:spcBef>
        <a:spcAft>
          <a:spcPct val="0"/>
        </a:spcAft>
        <a:defRPr sz="3200" b="1">
          <a:solidFill>
            <a:srgbClr val="0F243E"/>
          </a:solidFill>
          <a:latin typeface="+mj-lt"/>
          <a:ea typeface="+mj-ea"/>
          <a:cs typeface="+mj-cs"/>
          <a:sym typeface="Lucida Grande" charset="0"/>
        </a:defRPr>
      </a:lvl1pPr>
      <a:lvl2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90000"/>
        </a:lnSpc>
        <a:spcBef>
          <a:spcPts val="488"/>
        </a:spcBef>
        <a:spcAft>
          <a:spcPct val="0"/>
        </a:spcAft>
        <a:defRPr sz="2000">
          <a:solidFill>
            <a:srgbClr val="366092"/>
          </a:solidFill>
          <a:latin typeface="+mn-lt"/>
          <a:ea typeface="+mn-ea"/>
          <a:cs typeface="+mn-cs"/>
          <a:sym typeface="Lucida Grande" charset="0"/>
        </a:defRPr>
      </a:lvl1pPr>
      <a:lvl2pPr marL="219075" indent="-47625" algn="l" rtl="0" eaLnBrk="1" fontAlgn="base" hangingPunct="1">
        <a:spcBef>
          <a:spcPts val="675"/>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2pPr>
      <a:lvl3pPr marL="390525" indent="-47625" algn="l" rtl="0" eaLnBrk="1" fontAlgn="base" hangingPunct="1">
        <a:spcBef>
          <a:spcPts val="563"/>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3pPr>
      <a:lvl4pPr marL="56197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4pPr>
      <a:lvl5pPr marL="73342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5pPr>
      <a:lvl6pPr marL="90487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6pPr>
      <a:lvl7pPr marL="107632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7pPr>
      <a:lvl8pPr marL="124777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8pPr>
      <a:lvl9pPr marL="141922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3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3314" name="Rectangle 1"/>
          <p:cNvSpPr>
            <a:spLocks noGrp="1" noChangeArrowheads="1"/>
          </p:cNvSpPr>
          <p:nvPr>
            <p:ph type="title"/>
          </p:nvPr>
        </p:nvSpPr>
        <p:spPr bwMode="auto">
          <a:xfrm>
            <a:off x="457200" y="566738"/>
            <a:ext cx="8229600" cy="5191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3315" name="Oval 2"/>
          <p:cNvSpPr>
            <a:spLocks/>
          </p:cNvSpPr>
          <p:nvPr/>
        </p:nvSpPr>
        <p:spPr bwMode="auto">
          <a:xfrm>
            <a:off x="5805488" y="2563813"/>
            <a:ext cx="1825625" cy="1825625"/>
          </a:xfrm>
          <a:prstGeom prst="ellipse">
            <a:avLst/>
          </a:prstGeom>
          <a:solidFill>
            <a:schemeClr val="accent1"/>
          </a:solidFill>
          <a:ln>
            <a:noFill/>
          </a:ln>
          <a:extLst>
            <a:ext uri="{91240B29-F687-4f45-9708-019B960494DF}">
              <a14:hiddenLine xmlns="" xmlns:a14="http://schemas.microsoft.com/office/drawing/2010/main" w="9525">
                <a:solidFill>
                  <a:schemeClr val="tx1"/>
                </a:solidFill>
                <a:round/>
                <a:headEnd/>
                <a:tailEnd/>
              </a14:hiddenLine>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13316" name="Oval 3"/>
          <p:cNvSpPr>
            <a:spLocks/>
          </p:cNvSpPr>
          <p:nvPr/>
        </p:nvSpPr>
        <p:spPr bwMode="auto">
          <a:xfrm>
            <a:off x="3660775" y="2560638"/>
            <a:ext cx="1825625" cy="1824037"/>
          </a:xfrm>
          <a:prstGeom prst="ellipse">
            <a:avLst/>
          </a:prstGeom>
          <a:solidFill>
            <a:schemeClr val="accent1"/>
          </a:solidFill>
          <a:ln>
            <a:noFill/>
          </a:ln>
          <a:extLst>
            <a:ext uri="{91240B29-F687-4f45-9708-019B960494DF}">
              <a14:hiddenLine xmlns="" xmlns:a14="http://schemas.microsoft.com/office/drawing/2010/main" w="9525">
                <a:solidFill>
                  <a:schemeClr val="tx1"/>
                </a:solidFill>
                <a:round/>
                <a:headEnd/>
                <a:tailEnd/>
              </a14:hiddenLine>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13317" name="Oval 4"/>
          <p:cNvSpPr>
            <a:spLocks/>
          </p:cNvSpPr>
          <p:nvPr/>
        </p:nvSpPr>
        <p:spPr bwMode="auto">
          <a:xfrm>
            <a:off x="1517650" y="2563813"/>
            <a:ext cx="1825625" cy="1825625"/>
          </a:xfrm>
          <a:prstGeom prst="ellipse">
            <a:avLst/>
          </a:prstGeom>
          <a:solidFill>
            <a:schemeClr val="accent1"/>
          </a:solidFill>
          <a:ln>
            <a:noFill/>
          </a:ln>
          <a:extLst>
            <a:ext uri="{91240B29-F687-4f45-9708-019B960494DF}">
              <a14:hiddenLine xmlns="" xmlns:a14="http://schemas.microsoft.com/office/drawing/2010/main" w="9525">
                <a:solidFill>
                  <a:schemeClr val="tx1"/>
                </a:solidFill>
                <a:round/>
                <a:headEnd/>
                <a:tailEnd/>
              </a14:hiddenLine>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Tree>
    <p:extLst>
      <p:ext uri="{BB962C8B-B14F-4D97-AF65-F5344CB8AC3E}">
        <p14:creationId xmlns:p14="http://schemas.microsoft.com/office/powerpoint/2010/main" val="736219279"/>
      </p:ext>
    </p:extLst>
  </p:cSld>
  <p:clrMap bg1="lt1" tx1="dk1" bg2="lt2" tx2="dk2" accent1="accent1" accent2="accent2" accent3="accent3" accent4="accent4" accent5="accent5" accent6="accent6" hlink="hlink" folHlink="folHlink"/>
  <p:sldLayoutIdLst>
    <p:sldLayoutId id="2147484357" r:id="rId1"/>
    <p:sldLayoutId id="2147484358" r:id="rId2"/>
    <p:sldLayoutId id="2147484359" r:id="rId3"/>
    <p:sldLayoutId id="2147484360" r:id="rId4"/>
    <p:sldLayoutId id="2147484361" r:id="rId5"/>
    <p:sldLayoutId id="2147484362" r:id="rId6"/>
    <p:sldLayoutId id="2147484363" r:id="rId7"/>
    <p:sldLayoutId id="2147484364" r:id="rId8"/>
    <p:sldLayoutId id="2147484365" r:id="rId9"/>
    <p:sldLayoutId id="2147484366" r:id="rId10"/>
    <p:sldLayoutId id="2147484367" r:id="rId11"/>
  </p:sldLayoutIdLst>
  <p:transitio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90000"/>
        </a:lnSpc>
        <a:spcBef>
          <a:spcPts val="488"/>
        </a:spcBef>
        <a:spcAft>
          <a:spcPct val="0"/>
        </a:spcAft>
        <a:defRPr sz="2000">
          <a:solidFill>
            <a:srgbClr val="E6E6E6"/>
          </a:solidFill>
          <a:latin typeface="+mn-lt"/>
          <a:ea typeface="+mn-ea"/>
          <a:cs typeface="+mn-cs"/>
          <a:sym typeface="Lucida Grande" charset="0"/>
        </a:defRPr>
      </a:lvl1pPr>
      <a:lvl2pPr marL="219075" indent="-47625" algn="l" rtl="0" eaLnBrk="1" fontAlgn="base" hangingPunct="1">
        <a:spcBef>
          <a:spcPts val="675"/>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2pPr>
      <a:lvl3pPr marL="390525" indent="-47625" algn="l" rtl="0" eaLnBrk="1" fontAlgn="base" hangingPunct="1">
        <a:spcBef>
          <a:spcPts val="563"/>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3pPr>
      <a:lvl4pPr marL="56197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4pPr>
      <a:lvl5pPr marL="73342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5pPr>
      <a:lvl6pPr marL="90487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6pPr>
      <a:lvl7pPr marL="107632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7pPr>
      <a:lvl8pPr marL="124777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8pPr>
      <a:lvl9pPr marL="141922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4" name="Rectangle 1"/>
          <p:cNvSpPr>
            <a:spLocks noGrp="1" noChangeArrowheads="1"/>
          </p:cNvSpPr>
          <p:nvPr>
            <p:ph type="title"/>
          </p:nvPr>
        </p:nvSpPr>
        <p:spPr bwMode="auto">
          <a:xfrm>
            <a:off x="358775" y="1169988"/>
            <a:ext cx="8388350" cy="272256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extLst>
      <p:ext uri="{BB962C8B-B14F-4D97-AF65-F5344CB8AC3E}">
        <p14:creationId xmlns:p14="http://schemas.microsoft.com/office/powerpoint/2010/main" val="2234788004"/>
      </p:ext>
    </p:extLst>
  </p:cSld>
  <p:clrMap bg1="lt1" tx1="dk1" bg2="lt2" tx2="dk2" accent1="accent1" accent2="accent2" accent3="accent3" accent4="accent4" accent5="accent5" accent6="accent6" hlink="hlink" folHlink="folHlink"/>
  <p:sldLayoutIdLst>
    <p:sldLayoutId id="2147483937" r:id="rId1"/>
    <p:sldLayoutId id="2147483938" r:id="rId2"/>
    <p:sldLayoutId id="2147483939" r:id="rId3"/>
    <p:sldLayoutId id="2147483940" r:id="rId4"/>
    <p:sldLayoutId id="2147483941" r:id="rId5"/>
    <p:sldLayoutId id="2147483942" r:id="rId6"/>
    <p:sldLayoutId id="2147483943" r:id="rId7"/>
    <p:sldLayoutId id="2147483944" r:id="rId8"/>
    <p:sldLayoutId id="2147483945" r:id="rId9"/>
    <p:sldLayoutId id="2147483946" r:id="rId10"/>
    <p:sldLayoutId id="2147483947" r:id="rId11"/>
  </p:sldLayoutIdLst>
  <p:transition/>
  <p:timing>
    <p:tnLst>
      <p:par>
        <p:cTn id="1" dur="indefinite" restart="never" nodeType="tmRoot"/>
      </p:par>
    </p:tnLst>
  </p:timing>
  <p:txStyles>
    <p:titleStyle>
      <a:lvl1pPr algn="ctr" rtl="0" eaLnBrk="1" fontAlgn="base" hangingPunct="1">
        <a:spcBef>
          <a:spcPct val="0"/>
        </a:spcBef>
        <a:spcAft>
          <a:spcPct val="0"/>
        </a:spcAft>
        <a:defRPr sz="160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4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4338" name="Rectangle 1"/>
          <p:cNvSpPr>
            <a:spLocks noGrp="1" noChangeArrowheads="1"/>
          </p:cNvSpPr>
          <p:nvPr>
            <p:ph type="title"/>
          </p:nvPr>
        </p:nvSpPr>
        <p:spPr bwMode="auto">
          <a:xfrm>
            <a:off x="3314700" y="1574800"/>
            <a:ext cx="5553075" cy="6080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4339" name="Rectangle 2"/>
          <p:cNvSpPr>
            <a:spLocks noGrp="1" noChangeArrowheads="1"/>
          </p:cNvSpPr>
          <p:nvPr>
            <p:ph type="body" idx="1"/>
          </p:nvPr>
        </p:nvSpPr>
        <p:spPr bwMode="auto">
          <a:xfrm>
            <a:off x="3436938" y="2182813"/>
            <a:ext cx="5464175" cy="24352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extLst>
      <p:ext uri="{BB962C8B-B14F-4D97-AF65-F5344CB8AC3E}">
        <p14:creationId xmlns:p14="http://schemas.microsoft.com/office/powerpoint/2010/main" val="1029432141"/>
      </p:ext>
    </p:extLst>
  </p:cSld>
  <p:clrMap bg1="lt1" tx1="dk1" bg2="lt2" tx2="dk2" accent1="accent1" accent2="accent2" accent3="accent3" accent4="accent4" accent5="accent5" accent6="accent6" hlink="hlink" folHlink="folHlink"/>
  <p:sldLayoutIdLst>
    <p:sldLayoutId id="2147484369" r:id="rId1"/>
    <p:sldLayoutId id="2147484370" r:id="rId2"/>
    <p:sldLayoutId id="2147484371" r:id="rId3"/>
    <p:sldLayoutId id="2147484372" r:id="rId4"/>
    <p:sldLayoutId id="2147484373" r:id="rId5"/>
    <p:sldLayoutId id="2147484374" r:id="rId6"/>
    <p:sldLayoutId id="2147484375" r:id="rId7"/>
    <p:sldLayoutId id="2147484376" r:id="rId8"/>
    <p:sldLayoutId id="2147484377" r:id="rId9"/>
    <p:sldLayoutId id="2147484378" r:id="rId10"/>
    <p:sldLayoutId id="2147484379" r:id="rId11"/>
  </p:sldLayoutIdLst>
  <p:transition/>
  <p:txStyles>
    <p:titleStyle>
      <a:lvl1pPr algn="l" rtl="0" eaLnBrk="1" fontAlgn="base" hangingPunct="1">
        <a:spcBef>
          <a:spcPct val="0"/>
        </a:spcBef>
        <a:spcAft>
          <a:spcPct val="0"/>
        </a:spcAft>
        <a:defRPr sz="2400" b="1">
          <a:solidFill>
            <a:srgbClr val="0F243E"/>
          </a:solidFill>
          <a:latin typeface="+mj-lt"/>
          <a:ea typeface="+mj-ea"/>
          <a:cs typeface="+mj-cs"/>
          <a:sym typeface="Lucida Grande" charset="0"/>
        </a:defRPr>
      </a:lvl1pPr>
      <a:lvl2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2pPr>
      <a:lvl3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3pPr>
      <a:lvl4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4pPr>
      <a:lvl5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5pPr>
      <a:lvl6pPr marL="1714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6pPr>
      <a:lvl7pPr marL="3429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7pPr>
      <a:lvl8pPr marL="5143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8pPr>
      <a:lvl9pPr marL="6858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366092"/>
        </a:buClr>
        <a:buSzPct val="100000"/>
        <a:buFont typeface="Thonburi" charset="0"/>
        <a:buChar char="•"/>
        <a:defRPr sz="2100" b="1">
          <a:solidFill>
            <a:srgbClr val="366092"/>
          </a:solidFill>
          <a:latin typeface="+mn-lt"/>
          <a:ea typeface="+mn-ea"/>
          <a:cs typeface="+mn-cs"/>
          <a:sym typeface="Lucida Grande" charset="0"/>
        </a:defRPr>
      </a:lvl1pPr>
      <a:lvl2pPr marL="573088" indent="-200025" algn="l" rtl="0" eaLnBrk="1" fontAlgn="base" hangingPunct="1">
        <a:spcBef>
          <a:spcPts val="675"/>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2pPr>
      <a:lvl3pPr marL="573088" indent="-200025" algn="l" rtl="0" eaLnBrk="1" fontAlgn="base" hangingPunct="1">
        <a:spcBef>
          <a:spcPts val="563"/>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3pPr>
      <a:lvl4pPr marL="573088"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4pPr>
      <a:lvl5pPr marL="573088"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5pPr>
      <a:lvl6pPr marL="745331"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6pPr>
      <a:lvl7pPr marL="916781"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7pPr>
      <a:lvl8pPr marL="1088231"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8pPr>
      <a:lvl9pPr marL="1259681"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4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5362" name="Rectangle 1"/>
          <p:cNvSpPr>
            <a:spLocks noGrp="1" noChangeArrowheads="1"/>
          </p:cNvSpPr>
          <p:nvPr>
            <p:ph type="title"/>
          </p:nvPr>
        </p:nvSpPr>
        <p:spPr bwMode="auto">
          <a:xfrm>
            <a:off x="3314700" y="1574800"/>
            <a:ext cx="5553075" cy="6080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5363" name="Rectangle 2"/>
          <p:cNvSpPr>
            <a:spLocks noGrp="1" noChangeArrowheads="1"/>
          </p:cNvSpPr>
          <p:nvPr>
            <p:ph type="body" idx="1"/>
          </p:nvPr>
        </p:nvSpPr>
        <p:spPr bwMode="auto">
          <a:xfrm>
            <a:off x="3436938" y="2182813"/>
            <a:ext cx="5464175" cy="24352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extLst>
      <p:ext uri="{BB962C8B-B14F-4D97-AF65-F5344CB8AC3E}">
        <p14:creationId xmlns:p14="http://schemas.microsoft.com/office/powerpoint/2010/main" val="727998713"/>
      </p:ext>
    </p:extLst>
  </p:cSld>
  <p:clrMap bg1="lt1" tx1="dk1" bg2="lt2" tx2="dk2" accent1="accent1" accent2="accent2" accent3="accent3" accent4="accent4" accent5="accent5" accent6="accent6" hlink="hlink" folHlink="folHlink"/>
  <p:sldLayoutIdLst>
    <p:sldLayoutId id="2147484381" r:id="rId1"/>
    <p:sldLayoutId id="2147484382" r:id="rId2"/>
    <p:sldLayoutId id="2147484383" r:id="rId3"/>
    <p:sldLayoutId id="2147484384" r:id="rId4"/>
    <p:sldLayoutId id="2147484385" r:id="rId5"/>
    <p:sldLayoutId id="2147484386" r:id="rId6"/>
    <p:sldLayoutId id="2147484387" r:id="rId7"/>
    <p:sldLayoutId id="2147484388" r:id="rId8"/>
    <p:sldLayoutId id="2147484389" r:id="rId9"/>
    <p:sldLayoutId id="2147484390" r:id="rId10"/>
    <p:sldLayoutId id="2147484391" r:id="rId11"/>
  </p:sldLayoutIdLst>
  <p:transition/>
  <p:txStyles>
    <p:titleStyle>
      <a:lvl1pPr algn="l" rtl="0" eaLnBrk="1" fontAlgn="base" hangingPunct="1">
        <a:spcBef>
          <a:spcPct val="0"/>
        </a:spcBef>
        <a:spcAft>
          <a:spcPct val="0"/>
        </a:spcAft>
        <a:defRPr sz="2400" b="1">
          <a:solidFill>
            <a:srgbClr val="0F243E"/>
          </a:solidFill>
          <a:latin typeface="+mj-lt"/>
          <a:ea typeface="+mj-ea"/>
          <a:cs typeface="+mj-cs"/>
          <a:sym typeface="Lucida Grande" charset="0"/>
        </a:defRPr>
      </a:lvl1pPr>
      <a:lvl2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2pPr>
      <a:lvl3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3pPr>
      <a:lvl4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4pPr>
      <a:lvl5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5pPr>
      <a:lvl6pPr marL="1714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6pPr>
      <a:lvl7pPr marL="3429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7pPr>
      <a:lvl8pPr marL="5143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8pPr>
      <a:lvl9pPr marL="6858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488"/>
        </a:spcBef>
        <a:spcAft>
          <a:spcPct val="0"/>
        </a:spcAft>
        <a:defRPr sz="2100" b="1">
          <a:solidFill>
            <a:srgbClr val="366092"/>
          </a:solidFill>
          <a:latin typeface="+mn-lt"/>
          <a:ea typeface="+mn-ea"/>
          <a:cs typeface="+mn-cs"/>
          <a:sym typeface="Lucida Grande" charset="0"/>
        </a:defRPr>
      </a:lvl1pPr>
      <a:lvl2pPr marL="95250" indent="-95250" algn="l" rtl="0" eaLnBrk="1" fontAlgn="base" hangingPunct="1">
        <a:spcBef>
          <a:spcPts val="675"/>
        </a:spcBef>
        <a:spcAft>
          <a:spcPct val="0"/>
        </a:spcAft>
        <a:defRPr sz="2100" b="1">
          <a:solidFill>
            <a:srgbClr val="366092"/>
          </a:solidFill>
          <a:latin typeface="+mn-lt"/>
          <a:ea typeface="+mn-ea"/>
          <a:cs typeface="+mn-cs"/>
          <a:sym typeface="Lucida Grande" charset="0"/>
        </a:defRPr>
      </a:lvl2pPr>
      <a:lvl3pPr marL="95250" indent="-95250" algn="l" rtl="0" eaLnBrk="1" fontAlgn="base" hangingPunct="1">
        <a:spcBef>
          <a:spcPts val="563"/>
        </a:spcBef>
        <a:spcAft>
          <a:spcPct val="0"/>
        </a:spcAft>
        <a:defRPr sz="2100" b="1">
          <a:solidFill>
            <a:srgbClr val="366092"/>
          </a:solidFill>
          <a:latin typeface="+mn-lt"/>
          <a:ea typeface="+mn-ea"/>
          <a:cs typeface="+mn-cs"/>
          <a:sym typeface="Lucida Grande" charset="0"/>
        </a:defRPr>
      </a:lvl3pPr>
      <a:lvl4pPr marL="952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4pPr>
      <a:lvl5pPr marL="952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5pPr>
      <a:lvl6pPr marL="26670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6pPr>
      <a:lvl7pPr marL="4381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7pPr>
      <a:lvl8pPr marL="60960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8pPr>
      <a:lvl9pPr marL="7810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4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6386" name="Rectangle 1"/>
          <p:cNvSpPr>
            <a:spLocks noGrp="1" noChangeArrowheads="1"/>
          </p:cNvSpPr>
          <p:nvPr>
            <p:ph type="title"/>
          </p:nvPr>
        </p:nvSpPr>
        <p:spPr bwMode="auto">
          <a:xfrm>
            <a:off x="3714750" y="923925"/>
            <a:ext cx="5075238" cy="24479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pic>
        <p:nvPicPr>
          <p:cNvPr id="16387" name="Picture 2"/>
          <p:cNvPicPr>
            <a:picLocks noChangeAspect="1" noChangeArrowheads="1"/>
          </p:cNvPicPr>
          <p:nvPr/>
        </p:nvPicPr>
        <p:blipFill>
          <a:blip r:embed="rId13" cstate="email">
            <a:extLst>
              <a:ext uri="{28A0092B-C50C-407E-A947-70E740481C1C}">
                <a14:useLocalDpi xmlns:a14="http://schemas.microsoft.com/office/drawing/2010/main" val="0"/>
              </a:ext>
            </a:extLst>
          </a:blip>
          <a:srcRect b="36331"/>
          <a:stretch>
            <a:fillRect/>
          </a:stretch>
        </p:blipFill>
        <p:spPr bwMode="auto">
          <a:xfrm>
            <a:off x="6721475" y="4429125"/>
            <a:ext cx="2003425" cy="447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rnd">
                <a:solidFill>
                  <a:schemeClr val="tx1"/>
                </a:solidFill>
                <a:round/>
                <a:headEnd/>
                <a:tailEnd/>
              </a14:hiddenLine>
            </a:ext>
          </a:extLst>
        </p:spPr>
      </p:pic>
    </p:spTree>
    <p:extLst>
      <p:ext uri="{BB962C8B-B14F-4D97-AF65-F5344CB8AC3E}">
        <p14:creationId xmlns:p14="http://schemas.microsoft.com/office/powerpoint/2010/main" val="2419736380"/>
      </p:ext>
    </p:extLst>
  </p:cSld>
  <p:clrMap bg1="lt1" tx1="dk1" bg2="lt2" tx2="dk2" accent1="accent1" accent2="accent2" accent3="accent3" accent4="accent4" accent5="accent5" accent6="accent6" hlink="hlink" folHlink="folHlink"/>
  <p:sldLayoutIdLst>
    <p:sldLayoutId id="2147484393" r:id="rId1"/>
    <p:sldLayoutId id="2147484394" r:id="rId2"/>
    <p:sldLayoutId id="2147484395" r:id="rId3"/>
    <p:sldLayoutId id="2147484396" r:id="rId4"/>
    <p:sldLayoutId id="2147484397" r:id="rId5"/>
    <p:sldLayoutId id="2147484398" r:id="rId6"/>
    <p:sldLayoutId id="2147484399" r:id="rId7"/>
    <p:sldLayoutId id="2147484400" r:id="rId8"/>
    <p:sldLayoutId id="2147484401" r:id="rId9"/>
    <p:sldLayoutId id="2147484402" r:id="rId10"/>
    <p:sldLayoutId id="2147484403" r:id="rId11"/>
  </p:sldLayoutIdLst>
  <p:transition/>
  <p:txStyles>
    <p:titleStyle>
      <a:lvl1pPr algn="r" rtl="0" eaLnBrk="1" fontAlgn="base" hangingPunct="1">
        <a:spcBef>
          <a:spcPct val="0"/>
        </a:spcBef>
        <a:spcAft>
          <a:spcPct val="0"/>
        </a:spcAft>
        <a:defRPr sz="3600" b="1">
          <a:solidFill>
            <a:srgbClr val="FFFFFF"/>
          </a:solidFill>
          <a:latin typeface="+mj-lt"/>
          <a:ea typeface="+mj-ea"/>
          <a:cs typeface="+mj-cs"/>
          <a:sym typeface="Lucida Grande" charset="0"/>
        </a:defRPr>
      </a:lvl1pPr>
      <a:lvl2pPr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2pPr>
      <a:lvl3pPr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3pPr>
      <a:lvl4pPr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4pPr>
      <a:lvl5pPr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5pPr>
      <a:lvl6pPr marL="171450"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6pPr>
      <a:lvl7pPr marL="342900"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7pPr>
      <a:lvl8pPr marL="514350"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8pPr>
      <a:lvl9pPr marL="685800"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450"/>
        </a:spcBef>
        <a:spcAft>
          <a:spcPct val="0"/>
        </a:spcAft>
        <a:defRPr b="1">
          <a:solidFill>
            <a:srgbClr val="0F243E"/>
          </a:solidFill>
          <a:latin typeface="+mn-lt"/>
          <a:ea typeface="+mn-ea"/>
          <a:cs typeface="+mn-cs"/>
          <a:sym typeface="Lucida Grande" charset="0"/>
        </a:defRPr>
      </a:lvl1pPr>
      <a:lvl2pPr marL="92075" indent="-44450" algn="l" rtl="0" eaLnBrk="1" fontAlgn="base" hangingPunct="1">
        <a:spcBef>
          <a:spcPts val="675"/>
        </a:spcBef>
        <a:spcAft>
          <a:spcPct val="0"/>
        </a:spcAft>
        <a:buClr>
          <a:srgbClr val="000000"/>
        </a:buClr>
        <a:buSzPct val="100000"/>
        <a:buFont typeface="Thonburi" charset="0"/>
        <a:buChar char="•"/>
        <a:defRPr b="1">
          <a:solidFill>
            <a:schemeClr val="tx1"/>
          </a:solidFill>
          <a:latin typeface="+mn-lt"/>
          <a:ea typeface="ヒラギノ角ゴ ProN W3" charset="0"/>
          <a:cs typeface="ヒラギノ角ゴ ProN W3" charset="0"/>
          <a:sym typeface="Lucida Grande" charset="0"/>
        </a:defRPr>
      </a:lvl2pPr>
      <a:lvl3pPr marL="185738" indent="-47625" algn="l" rtl="0" eaLnBrk="1" fontAlgn="base" hangingPunct="1">
        <a:spcBef>
          <a:spcPts val="563"/>
        </a:spcBef>
        <a:spcAft>
          <a:spcPct val="0"/>
        </a:spcAft>
        <a:buClr>
          <a:srgbClr val="000000"/>
        </a:buClr>
        <a:buSzPct val="100000"/>
        <a:buFont typeface="Thonburi" charset="0"/>
        <a:buChar char="•"/>
        <a:defRPr sz="1600" b="1">
          <a:solidFill>
            <a:schemeClr val="tx1"/>
          </a:solidFill>
          <a:latin typeface="+mn-lt"/>
          <a:ea typeface="ヒラギノ角ゴ ProN W3" charset="0"/>
          <a:cs typeface="ヒラギノ角ゴ ProN W3" charset="0"/>
          <a:sym typeface="Lucida Grande" charset="0"/>
        </a:defRPr>
      </a:lvl3pPr>
      <a:lvl4pPr marL="285750" indent="-47625" algn="l" rtl="0" eaLnBrk="1" fontAlgn="base" hangingPunct="1">
        <a:spcBef>
          <a:spcPts val="488"/>
        </a:spcBef>
        <a:spcAft>
          <a:spcPct val="0"/>
        </a:spcAft>
        <a:buClr>
          <a:srgbClr val="000000"/>
        </a:buClr>
        <a:buSzPct val="50000"/>
        <a:buFont typeface="Calibri" charset="0"/>
        <a:buChar char="•"/>
        <a:defRPr sz="1400" b="1">
          <a:solidFill>
            <a:schemeClr val="tx1"/>
          </a:solidFill>
          <a:latin typeface="Calibri" charset="0"/>
          <a:ea typeface="ヒラギノ角ゴ ProN W3" charset="0"/>
          <a:cs typeface="ヒラギノ角ゴ ProN W3" charset="0"/>
          <a:sym typeface="Calibri" charset="0"/>
        </a:defRPr>
      </a:lvl4pPr>
      <a:lvl5pPr marL="38100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5pPr>
      <a:lvl6pPr marL="55245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6pPr>
      <a:lvl7pPr marL="72390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7pPr>
      <a:lvl8pPr marL="89535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8pPr>
      <a:lvl9pPr marL="106680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4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7410" name="Rectangle 1"/>
          <p:cNvSpPr>
            <a:spLocks noGrp="1" noChangeArrowheads="1"/>
          </p:cNvSpPr>
          <p:nvPr>
            <p:ph type="title"/>
          </p:nvPr>
        </p:nvSpPr>
        <p:spPr bwMode="auto">
          <a:xfrm>
            <a:off x="176213" y="1676400"/>
            <a:ext cx="5553075" cy="4683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7411" name="Rectangle 2"/>
          <p:cNvSpPr>
            <a:spLocks noGrp="1" noChangeArrowheads="1"/>
          </p:cNvSpPr>
          <p:nvPr>
            <p:ph type="body" idx="1"/>
          </p:nvPr>
        </p:nvSpPr>
        <p:spPr bwMode="auto">
          <a:xfrm>
            <a:off x="176213" y="2144713"/>
            <a:ext cx="5553075" cy="23971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extLst>
      <p:ext uri="{BB962C8B-B14F-4D97-AF65-F5344CB8AC3E}">
        <p14:creationId xmlns:p14="http://schemas.microsoft.com/office/powerpoint/2010/main" val="2277634313"/>
      </p:ext>
    </p:extLst>
  </p:cSld>
  <p:clrMap bg1="lt1" tx1="dk1" bg2="lt2" tx2="dk2" accent1="accent1" accent2="accent2" accent3="accent3" accent4="accent4" accent5="accent5" accent6="accent6" hlink="hlink" folHlink="folHlink"/>
  <p:sldLayoutIdLst>
    <p:sldLayoutId id="2147484405" r:id="rId1"/>
    <p:sldLayoutId id="2147484406" r:id="rId2"/>
    <p:sldLayoutId id="2147484407" r:id="rId3"/>
    <p:sldLayoutId id="2147484408" r:id="rId4"/>
    <p:sldLayoutId id="2147484409" r:id="rId5"/>
    <p:sldLayoutId id="2147484410" r:id="rId6"/>
    <p:sldLayoutId id="2147484411" r:id="rId7"/>
    <p:sldLayoutId id="2147484412" r:id="rId8"/>
    <p:sldLayoutId id="2147484413" r:id="rId9"/>
    <p:sldLayoutId id="2147484414" r:id="rId10"/>
    <p:sldLayoutId id="2147484415" r:id="rId11"/>
  </p:sldLayoutIdLst>
  <p:transition/>
  <p:txStyles>
    <p:titleStyle>
      <a:lvl1pPr algn="l" rtl="0" eaLnBrk="1" fontAlgn="base" hangingPunct="1">
        <a:spcBef>
          <a:spcPct val="0"/>
        </a:spcBef>
        <a:spcAft>
          <a:spcPct val="0"/>
        </a:spcAft>
        <a:defRPr sz="2400" b="1">
          <a:solidFill>
            <a:srgbClr val="0F243E"/>
          </a:solidFill>
          <a:latin typeface="+mj-lt"/>
          <a:ea typeface="+mj-ea"/>
          <a:cs typeface="+mj-cs"/>
          <a:sym typeface="Lucida Grande" charset="0"/>
        </a:defRPr>
      </a:lvl1pPr>
      <a:lvl2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2pPr>
      <a:lvl3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3pPr>
      <a:lvl4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4pPr>
      <a:lvl5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5pPr>
      <a:lvl6pPr marL="1714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6pPr>
      <a:lvl7pPr marL="3429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7pPr>
      <a:lvl8pPr marL="5143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8pPr>
      <a:lvl9pPr marL="6858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lnSpc>
          <a:spcPct val="90000"/>
        </a:lnSpc>
        <a:spcBef>
          <a:spcPts val="488"/>
        </a:spcBef>
        <a:spcAft>
          <a:spcPct val="0"/>
        </a:spcAft>
        <a:defRPr sz="2100" b="1">
          <a:solidFill>
            <a:srgbClr val="366092"/>
          </a:solidFill>
          <a:latin typeface="+mn-lt"/>
          <a:ea typeface="+mn-ea"/>
          <a:cs typeface="+mn-cs"/>
          <a:sym typeface="Lucida Grande" charset="0"/>
        </a:defRPr>
      </a:lvl1pPr>
      <a:lvl2pPr marL="95250" indent="-95250" algn="l" rtl="0" eaLnBrk="1" fontAlgn="base" hangingPunct="1">
        <a:spcBef>
          <a:spcPts val="675"/>
        </a:spcBef>
        <a:spcAft>
          <a:spcPct val="0"/>
        </a:spcAft>
        <a:defRPr sz="2100" b="1">
          <a:solidFill>
            <a:srgbClr val="366092"/>
          </a:solidFill>
          <a:latin typeface="+mn-lt"/>
          <a:ea typeface="+mn-ea"/>
          <a:cs typeface="+mn-cs"/>
          <a:sym typeface="Lucida Grande" charset="0"/>
        </a:defRPr>
      </a:lvl2pPr>
      <a:lvl3pPr marL="95250" indent="-95250" algn="l" rtl="0" eaLnBrk="1" fontAlgn="base" hangingPunct="1">
        <a:spcBef>
          <a:spcPts val="563"/>
        </a:spcBef>
        <a:spcAft>
          <a:spcPct val="0"/>
        </a:spcAft>
        <a:defRPr sz="2100" b="1">
          <a:solidFill>
            <a:srgbClr val="366092"/>
          </a:solidFill>
          <a:latin typeface="+mn-lt"/>
          <a:ea typeface="+mn-ea"/>
          <a:cs typeface="+mn-cs"/>
          <a:sym typeface="Lucida Grande" charset="0"/>
        </a:defRPr>
      </a:lvl3pPr>
      <a:lvl4pPr marL="952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4pPr>
      <a:lvl5pPr marL="952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5pPr>
      <a:lvl6pPr marL="26670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6pPr>
      <a:lvl7pPr marL="4381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7pPr>
      <a:lvl8pPr marL="60960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8pPr>
      <a:lvl9pPr marL="7810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4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8434" name="Rectangle 1"/>
          <p:cNvSpPr>
            <a:spLocks noGrp="1" noChangeArrowheads="1"/>
          </p:cNvSpPr>
          <p:nvPr>
            <p:ph type="title"/>
          </p:nvPr>
        </p:nvSpPr>
        <p:spPr bwMode="auto">
          <a:xfrm>
            <a:off x="457200" y="200025"/>
            <a:ext cx="8229600" cy="8286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8435" name="Rectangle 2"/>
          <p:cNvSpPr>
            <a:spLocks noGrp="1" noChangeArrowheads="1"/>
          </p:cNvSpPr>
          <p:nvPr>
            <p:ph type="body" idx="1"/>
          </p:nvPr>
        </p:nvSpPr>
        <p:spPr bwMode="auto">
          <a:xfrm>
            <a:off x="842963" y="1028700"/>
            <a:ext cx="7458075" cy="40624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extLst>
      <p:ext uri="{BB962C8B-B14F-4D97-AF65-F5344CB8AC3E}">
        <p14:creationId xmlns:p14="http://schemas.microsoft.com/office/powerpoint/2010/main" val="1187138336"/>
      </p:ext>
    </p:extLst>
  </p:cSld>
  <p:clrMap bg1="lt1" tx1="dk1" bg2="lt2" tx2="dk2" accent1="accent1" accent2="accent2" accent3="accent3" accent4="accent4" accent5="accent5" accent6="accent6" hlink="hlink" folHlink="folHlink"/>
  <p:sldLayoutIdLst>
    <p:sldLayoutId id="2147484417" r:id="rId1"/>
    <p:sldLayoutId id="2147484418" r:id="rId2"/>
    <p:sldLayoutId id="2147484419" r:id="rId3"/>
    <p:sldLayoutId id="2147484420" r:id="rId4"/>
    <p:sldLayoutId id="2147484421" r:id="rId5"/>
    <p:sldLayoutId id="2147484422" r:id="rId6"/>
    <p:sldLayoutId id="2147484423" r:id="rId7"/>
    <p:sldLayoutId id="2147484424" r:id="rId8"/>
    <p:sldLayoutId id="2147484425" r:id="rId9"/>
    <p:sldLayoutId id="2147484426" r:id="rId10"/>
    <p:sldLayoutId id="2147484427" r:id="rId11"/>
  </p:sldLayoutIdLst>
  <p:transitio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E6E6E6"/>
        </a:buClr>
        <a:buSzPct val="100000"/>
        <a:buFont typeface="Thonburi" charset="0"/>
        <a:buChar char="•"/>
        <a:defRPr sz="2100" b="1">
          <a:solidFill>
            <a:srgbClr val="E6E6E6"/>
          </a:solidFill>
          <a:latin typeface="+mn-lt"/>
          <a:ea typeface="+mn-ea"/>
          <a:cs typeface="+mn-cs"/>
          <a:sym typeface="Lucida Grande" charset="0"/>
        </a:defRPr>
      </a:lvl1pPr>
      <a:lvl2pPr marL="652463" indent="-200025" algn="l" rtl="0" eaLnBrk="1" fontAlgn="base" hangingPunct="1">
        <a:spcBef>
          <a:spcPts val="675"/>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2pPr>
      <a:lvl3pPr marL="652463" indent="-200025" algn="l" rtl="0" eaLnBrk="1" fontAlgn="base" hangingPunct="1">
        <a:spcBef>
          <a:spcPts val="563"/>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3pPr>
      <a:lvl4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4pPr>
      <a:lvl5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5pPr>
      <a:lvl6pPr marL="82510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6pPr>
      <a:lvl7pPr marL="99655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7pPr>
      <a:lvl8pPr marL="116800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8pPr>
      <a:lvl9pPr marL="133945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4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9458" name="Rectangle 1"/>
          <p:cNvSpPr>
            <a:spLocks noGrp="1" noChangeArrowheads="1"/>
          </p:cNvSpPr>
          <p:nvPr>
            <p:ph type="title"/>
          </p:nvPr>
        </p:nvSpPr>
        <p:spPr bwMode="auto">
          <a:xfrm>
            <a:off x="457200" y="206375"/>
            <a:ext cx="8229600" cy="74136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9459" name="Rectangle 2"/>
          <p:cNvSpPr>
            <a:spLocks noGrp="1" noChangeArrowheads="1"/>
          </p:cNvSpPr>
          <p:nvPr>
            <p:ph type="body" idx="1"/>
          </p:nvPr>
        </p:nvSpPr>
        <p:spPr bwMode="auto">
          <a:xfrm>
            <a:off x="990600" y="985838"/>
            <a:ext cx="7786688" cy="386238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Consolas" charset="0"/>
              </a:rPr>
              <a:t>Click to edit Master text styles</a:t>
            </a:r>
          </a:p>
          <a:p>
            <a:pPr lvl="1"/>
            <a:r>
              <a:rPr lang="en-US" smtClean="0">
                <a:sym typeface="Consolas" charset="0"/>
              </a:rPr>
              <a:t>Second level</a:t>
            </a:r>
          </a:p>
          <a:p>
            <a:pPr lvl="2"/>
            <a:r>
              <a:rPr lang="en-US" smtClean="0">
                <a:sym typeface="Consolas" charset="0"/>
              </a:rPr>
              <a:t>Third level</a:t>
            </a:r>
          </a:p>
          <a:p>
            <a:pPr lvl="3"/>
            <a:r>
              <a:rPr lang="en-US" smtClean="0">
                <a:sym typeface="Consolas" charset="0"/>
              </a:rPr>
              <a:t>Fourth level</a:t>
            </a:r>
          </a:p>
          <a:p>
            <a:pPr lvl="4"/>
            <a:r>
              <a:rPr lang="en-US" smtClean="0">
                <a:sym typeface="Consolas" charset="0"/>
              </a:rPr>
              <a:t>Fifth level</a:t>
            </a:r>
            <a:endParaRPr lang="en-US">
              <a:sym typeface="Consolas" charset="0"/>
            </a:endParaRPr>
          </a:p>
        </p:txBody>
      </p:sp>
    </p:spTree>
    <p:extLst>
      <p:ext uri="{BB962C8B-B14F-4D97-AF65-F5344CB8AC3E}">
        <p14:creationId xmlns:p14="http://schemas.microsoft.com/office/powerpoint/2010/main" val="1100904962"/>
      </p:ext>
    </p:extLst>
  </p:cSld>
  <p:clrMap bg1="lt1" tx1="dk1" bg2="lt2" tx2="dk2" accent1="accent1" accent2="accent2" accent3="accent3" accent4="accent4" accent5="accent5" accent6="accent6" hlink="hlink" folHlink="folHlink"/>
  <p:sldLayoutIdLst>
    <p:sldLayoutId id="2147484429" r:id="rId1"/>
    <p:sldLayoutId id="2147484430" r:id="rId2"/>
    <p:sldLayoutId id="2147484431" r:id="rId3"/>
    <p:sldLayoutId id="2147484432" r:id="rId4"/>
    <p:sldLayoutId id="2147484433" r:id="rId5"/>
    <p:sldLayoutId id="2147484434" r:id="rId6"/>
    <p:sldLayoutId id="2147484435" r:id="rId7"/>
    <p:sldLayoutId id="2147484436" r:id="rId8"/>
    <p:sldLayoutId id="2147484437" r:id="rId9"/>
    <p:sldLayoutId id="2147484438" r:id="rId10"/>
    <p:sldLayoutId id="2147484439" r:id="rId11"/>
  </p:sldLayoutIdLst>
  <p:transition/>
  <p:txStyles>
    <p:titleStyle>
      <a:lvl1pPr algn="ctr" rtl="0" eaLnBrk="1" fontAlgn="base" hangingPunct="1">
        <a:spcBef>
          <a:spcPct val="0"/>
        </a:spcBef>
        <a:spcAft>
          <a:spcPct val="0"/>
        </a:spcAft>
        <a:defRPr sz="3200" b="1">
          <a:solidFill>
            <a:srgbClr val="F2F2F2"/>
          </a:solidFill>
          <a:latin typeface="+mj-lt"/>
          <a:ea typeface="+mj-ea"/>
          <a:cs typeface="+mj-cs"/>
          <a:sym typeface="Lucida Grande" charset="0"/>
        </a:defRPr>
      </a:lvl1pPr>
      <a:lvl2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300"/>
        </a:spcBef>
        <a:spcAft>
          <a:spcPct val="0"/>
        </a:spcAft>
        <a:defRPr sz="1200">
          <a:solidFill>
            <a:schemeClr val="tx1"/>
          </a:solidFill>
          <a:latin typeface="+mn-lt"/>
          <a:ea typeface="+mn-ea"/>
          <a:cs typeface="+mn-cs"/>
          <a:sym typeface="Consolas" charset="0"/>
        </a:defRPr>
      </a:lvl1pPr>
      <a:lvl2pPr marL="47625" indent="-47625" algn="l" rtl="0" eaLnBrk="1" fontAlgn="base" hangingPunct="1">
        <a:spcBef>
          <a:spcPts val="675"/>
        </a:spcBef>
        <a:spcAft>
          <a:spcPct val="0"/>
        </a:spcAft>
        <a:defRPr sz="1200">
          <a:solidFill>
            <a:schemeClr val="tx1"/>
          </a:solidFill>
          <a:latin typeface="+mn-lt"/>
          <a:ea typeface="+mn-ea"/>
          <a:cs typeface="+mn-cs"/>
          <a:sym typeface="Consolas" charset="0"/>
        </a:defRPr>
      </a:lvl2pPr>
      <a:lvl3pPr marL="95250" indent="-95250" algn="l" rtl="0" eaLnBrk="1" fontAlgn="base" hangingPunct="1">
        <a:spcBef>
          <a:spcPts val="563"/>
        </a:spcBef>
        <a:spcAft>
          <a:spcPct val="0"/>
        </a:spcAft>
        <a:defRPr sz="1200">
          <a:solidFill>
            <a:schemeClr val="tx1"/>
          </a:solidFill>
          <a:latin typeface="+mn-lt"/>
          <a:ea typeface="+mn-ea"/>
          <a:cs typeface="+mn-cs"/>
          <a:sym typeface="Consolas" charset="0"/>
        </a:defRPr>
      </a:lvl3pPr>
      <a:lvl4pPr marL="142875" indent="-142875" algn="l" rtl="0" eaLnBrk="1" fontAlgn="base" hangingPunct="1">
        <a:spcBef>
          <a:spcPts val="488"/>
        </a:spcBef>
        <a:spcAft>
          <a:spcPct val="0"/>
        </a:spcAft>
        <a:defRPr sz="1200">
          <a:solidFill>
            <a:schemeClr val="tx1"/>
          </a:solidFill>
          <a:latin typeface="+mn-lt"/>
          <a:ea typeface="+mn-ea"/>
          <a:cs typeface="+mn-cs"/>
          <a:sym typeface="Consolas" charset="0"/>
        </a:defRPr>
      </a:lvl4pPr>
      <a:lvl5pPr marL="190500" indent="-190500" algn="l" rtl="0" eaLnBrk="1" fontAlgn="base" hangingPunct="1">
        <a:spcBef>
          <a:spcPts val="488"/>
        </a:spcBef>
        <a:spcAft>
          <a:spcPct val="0"/>
        </a:spcAft>
        <a:defRPr sz="1200">
          <a:solidFill>
            <a:schemeClr val="tx1"/>
          </a:solidFill>
          <a:latin typeface="+mn-lt"/>
          <a:ea typeface="+mn-ea"/>
          <a:cs typeface="+mn-cs"/>
          <a:sym typeface="Consolas" charset="0"/>
        </a:defRPr>
      </a:lvl5pPr>
      <a:lvl6pPr marL="361950" indent="-190500" algn="l" rtl="0" eaLnBrk="1" fontAlgn="base" hangingPunct="1">
        <a:spcBef>
          <a:spcPts val="488"/>
        </a:spcBef>
        <a:spcAft>
          <a:spcPct val="0"/>
        </a:spcAft>
        <a:defRPr sz="1200">
          <a:solidFill>
            <a:schemeClr val="tx1"/>
          </a:solidFill>
          <a:latin typeface="+mn-lt"/>
          <a:ea typeface="+mn-ea"/>
          <a:cs typeface="+mn-cs"/>
          <a:sym typeface="Consolas" charset="0"/>
        </a:defRPr>
      </a:lvl6pPr>
      <a:lvl7pPr marL="533400" indent="-190500" algn="l" rtl="0" eaLnBrk="1" fontAlgn="base" hangingPunct="1">
        <a:spcBef>
          <a:spcPts val="488"/>
        </a:spcBef>
        <a:spcAft>
          <a:spcPct val="0"/>
        </a:spcAft>
        <a:defRPr sz="1200">
          <a:solidFill>
            <a:schemeClr val="tx1"/>
          </a:solidFill>
          <a:latin typeface="+mn-lt"/>
          <a:ea typeface="+mn-ea"/>
          <a:cs typeface="+mn-cs"/>
          <a:sym typeface="Consolas" charset="0"/>
        </a:defRPr>
      </a:lvl7pPr>
      <a:lvl8pPr marL="704850" indent="-190500" algn="l" rtl="0" eaLnBrk="1" fontAlgn="base" hangingPunct="1">
        <a:spcBef>
          <a:spcPts val="488"/>
        </a:spcBef>
        <a:spcAft>
          <a:spcPct val="0"/>
        </a:spcAft>
        <a:defRPr sz="1200">
          <a:solidFill>
            <a:schemeClr val="tx1"/>
          </a:solidFill>
          <a:latin typeface="+mn-lt"/>
          <a:ea typeface="+mn-ea"/>
          <a:cs typeface="+mn-cs"/>
          <a:sym typeface="Consolas" charset="0"/>
        </a:defRPr>
      </a:lvl8pPr>
      <a:lvl9pPr marL="876300" indent="-190500" algn="l" rtl="0" eaLnBrk="1" fontAlgn="base" hangingPunct="1">
        <a:spcBef>
          <a:spcPts val="488"/>
        </a:spcBef>
        <a:spcAft>
          <a:spcPct val="0"/>
        </a:spcAft>
        <a:defRPr sz="1200">
          <a:solidFill>
            <a:schemeClr val="tx1"/>
          </a:solidFill>
          <a:latin typeface="+mn-lt"/>
          <a:ea typeface="+mn-ea"/>
          <a:cs typeface="+mn-cs"/>
          <a:sym typeface="Consolas"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4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482" name="Rectangle 1"/>
          <p:cNvSpPr>
            <a:spLocks noGrp="1" noChangeArrowheads="1"/>
          </p:cNvSpPr>
          <p:nvPr>
            <p:ph type="title"/>
          </p:nvPr>
        </p:nvSpPr>
        <p:spPr bwMode="auto">
          <a:xfrm>
            <a:off x="457200" y="206375"/>
            <a:ext cx="8229600" cy="74136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20483" name="Rectangle 2"/>
          <p:cNvSpPr>
            <a:spLocks noGrp="1" noChangeArrowheads="1"/>
          </p:cNvSpPr>
          <p:nvPr>
            <p:ph type="body" idx="1"/>
          </p:nvPr>
        </p:nvSpPr>
        <p:spPr bwMode="auto">
          <a:xfrm>
            <a:off x="966788" y="1000125"/>
            <a:ext cx="7786687" cy="3862388"/>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Consolas" charset="0"/>
              </a:rPr>
              <a:t>Click to edit Master text styles</a:t>
            </a:r>
          </a:p>
          <a:p>
            <a:pPr lvl="1"/>
            <a:r>
              <a:rPr lang="en-US" smtClean="0">
                <a:sym typeface="Consolas" charset="0"/>
              </a:rPr>
              <a:t>Second level</a:t>
            </a:r>
          </a:p>
          <a:p>
            <a:pPr lvl="2"/>
            <a:r>
              <a:rPr lang="en-US" smtClean="0">
                <a:sym typeface="Consolas" charset="0"/>
              </a:rPr>
              <a:t>Third level</a:t>
            </a:r>
          </a:p>
          <a:p>
            <a:pPr lvl="3"/>
            <a:r>
              <a:rPr lang="en-US" smtClean="0">
                <a:sym typeface="Consolas" charset="0"/>
              </a:rPr>
              <a:t>Fourth level</a:t>
            </a:r>
          </a:p>
          <a:p>
            <a:pPr lvl="4"/>
            <a:r>
              <a:rPr lang="en-US" smtClean="0">
                <a:sym typeface="Consolas" charset="0"/>
              </a:rPr>
              <a:t>Fifth level</a:t>
            </a:r>
            <a:endParaRPr lang="en-US">
              <a:sym typeface="Consolas" charset="0"/>
            </a:endParaRPr>
          </a:p>
        </p:txBody>
      </p:sp>
    </p:spTree>
    <p:extLst>
      <p:ext uri="{BB962C8B-B14F-4D97-AF65-F5344CB8AC3E}">
        <p14:creationId xmlns:p14="http://schemas.microsoft.com/office/powerpoint/2010/main" val="175105015"/>
      </p:ext>
    </p:extLst>
  </p:cSld>
  <p:clrMap bg1="lt1" tx1="dk1" bg2="lt2" tx2="dk2" accent1="accent1" accent2="accent2" accent3="accent3" accent4="accent4" accent5="accent5" accent6="accent6" hlink="hlink" folHlink="folHlink"/>
  <p:sldLayoutIdLst>
    <p:sldLayoutId id="2147484441" r:id="rId1"/>
    <p:sldLayoutId id="2147484442" r:id="rId2"/>
    <p:sldLayoutId id="2147484443" r:id="rId3"/>
    <p:sldLayoutId id="2147484444" r:id="rId4"/>
    <p:sldLayoutId id="2147484445" r:id="rId5"/>
    <p:sldLayoutId id="2147484446" r:id="rId6"/>
    <p:sldLayoutId id="2147484447" r:id="rId7"/>
    <p:sldLayoutId id="2147484448" r:id="rId8"/>
    <p:sldLayoutId id="2147484449" r:id="rId9"/>
    <p:sldLayoutId id="2147484450" r:id="rId10"/>
    <p:sldLayoutId id="2147484451" r:id="rId11"/>
  </p:sldLayoutIdLst>
  <p:transition/>
  <p:txStyles>
    <p:titleStyle>
      <a:lvl1pPr algn="ctr" rtl="0" eaLnBrk="1" fontAlgn="base" hangingPunct="1">
        <a:spcBef>
          <a:spcPct val="0"/>
        </a:spcBef>
        <a:spcAft>
          <a:spcPct val="0"/>
        </a:spcAft>
        <a:defRPr sz="3200" b="1">
          <a:solidFill>
            <a:srgbClr val="F2F2F2"/>
          </a:solidFill>
          <a:latin typeface="+mj-lt"/>
          <a:ea typeface="+mj-ea"/>
          <a:cs typeface="+mj-cs"/>
          <a:sym typeface="Lucida Grande" charset="0"/>
        </a:defRPr>
      </a:lvl1pPr>
      <a:lvl2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300"/>
        </a:spcBef>
        <a:spcAft>
          <a:spcPct val="0"/>
        </a:spcAft>
        <a:defRPr sz="1200">
          <a:solidFill>
            <a:schemeClr val="tx1"/>
          </a:solidFill>
          <a:latin typeface="+mn-lt"/>
          <a:ea typeface="+mn-ea"/>
          <a:cs typeface="+mn-cs"/>
          <a:sym typeface="Consolas" charset="0"/>
        </a:defRPr>
      </a:lvl1pPr>
      <a:lvl2pPr marL="47625" indent="-47625" algn="l" rtl="0" eaLnBrk="1" fontAlgn="base" hangingPunct="1">
        <a:spcBef>
          <a:spcPts val="675"/>
        </a:spcBef>
        <a:spcAft>
          <a:spcPct val="0"/>
        </a:spcAft>
        <a:defRPr sz="1200">
          <a:solidFill>
            <a:schemeClr val="tx1"/>
          </a:solidFill>
          <a:latin typeface="+mn-lt"/>
          <a:ea typeface="+mn-ea"/>
          <a:cs typeface="+mn-cs"/>
          <a:sym typeface="Consolas" charset="0"/>
        </a:defRPr>
      </a:lvl2pPr>
      <a:lvl3pPr marL="95250" indent="-95250" algn="l" rtl="0" eaLnBrk="1" fontAlgn="base" hangingPunct="1">
        <a:spcBef>
          <a:spcPts val="563"/>
        </a:spcBef>
        <a:spcAft>
          <a:spcPct val="0"/>
        </a:spcAft>
        <a:defRPr sz="1200">
          <a:solidFill>
            <a:schemeClr val="tx1"/>
          </a:solidFill>
          <a:latin typeface="+mn-lt"/>
          <a:ea typeface="+mn-ea"/>
          <a:cs typeface="+mn-cs"/>
          <a:sym typeface="Consolas" charset="0"/>
        </a:defRPr>
      </a:lvl3pPr>
      <a:lvl4pPr marL="142875" indent="-142875" algn="l" rtl="0" eaLnBrk="1" fontAlgn="base" hangingPunct="1">
        <a:spcBef>
          <a:spcPts val="488"/>
        </a:spcBef>
        <a:spcAft>
          <a:spcPct val="0"/>
        </a:spcAft>
        <a:defRPr sz="1200">
          <a:solidFill>
            <a:schemeClr val="tx1"/>
          </a:solidFill>
          <a:latin typeface="+mn-lt"/>
          <a:ea typeface="+mn-ea"/>
          <a:cs typeface="+mn-cs"/>
          <a:sym typeface="Consolas" charset="0"/>
        </a:defRPr>
      </a:lvl4pPr>
      <a:lvl5pPr marL="190500" indent="-190500" algn="l" rtl="0" eaLnBrk="1" fontAlgn="base" hangingPunct="1">
        <a:spcBef>
          <a:spcPts val="488"/>
        </a:spcBef>
        <a:spcAft>
          <a:spcPct val="0"/>
        </a:spcAft>
        <a:defRPr sz="1200">
          <a:solidFill>
            <a:schemeClr val="tx1"/>
          </a:solidFill>
          <a:latin typeface="+mn-lt"/>
          <a:ea typeface="+mn-ea"/>
          <a:cs typeface="+mn-cs"/>
          <a:sym typeface="Consolas" charset="0"/>
        </a:defRPr>
      </a:lvl5pPr>
      <a:lvl6pPr marL="361950" indent="-190500" algn="l" rtl="0" eaLnBrk="1" fontAlgn="base" hangingPunct="1">
        <a:spcBef>
          <a:spcPts val="488"/>
        </a:spcBef>
        <a:spcAft>
          <a:spcPct val="0"/>
        </a:spcAft>
        <a:defRPr sz="1200">
          <a:solidFill>
            <a:schemeClr val="tx1"/>
          </a:solidFill>
          <a:latin typeface="+mn-lt"/>
          <a:ea typeface="+mn-ea"/>
          <a:cs typeface="+mn-cs"/>
          <a:sym typeface="Consolas" charset="0"/>
        </a:defRPr>
      </a:lvl6pPr>
      <a:lvl7pPr marL="533400" indent="-190500" algn="l" rtl="0" eaLnBrk="1" fontAlgn="base" hangingPunct="1">
        <a:spcBef>
          <a:spcPts val="488"/>
        </a:spcBef>
        <a:spcAft>
          <a:spcPct val="0"/>
        </a:spcAft>
        <a:defRPr sz="1200">
          <a:solidFill>
            <a:schemeClr val="tx1"/>
          </a:solidFill>
          <a:latin typeface="+mn-lt"/>
          <a:ea typeface="+mn-ea"/>
          <a:cs typeface="+mn-cs"/>
          <a:sym typeface="Consolas" charset="0"/>
        </a:defRPr>
      </a:lvl7pPr>
      <a:lvl8pPr marL="704850" indent="-190500" algn="l" rtl="0" eaLnBrk="1" fontAlgn="base" hangingPunct="1">
        <a:spcBef>
          <a:spcPts val="488"/>
        </a:spcBef>
        <a:spcAft>
          <a:spcPct val="0"/>
        </a:spcAft>
        <a:defRPr sz="1200">
          <a:solidFill>
            <a:schemeClr val="tx1"/>
          </a:solidFill>
          <a:latin typeface="+mn-lt"/>
          <a:ea typeface="+mn-ea"/>
          <a:cs typeface="+mn-cs"/>
          <a:sym typeface="Consolas" charset="0"/>
        </a:defRPr>
      </a:lvl8pPr>
      <a:lvl9pPr marL="876300" indent="-190500" algn="l" rtl="0" eaLnBrk="1" fontAlgn="base" hangingPunct="1">
        <a:spcBef>
          <a:spcPts val="488"/>
        </a:spcBef>
        <a:spcAft>
          <a:spcPct val="0"/>
        </a:spcAft>
        <a:defRPr sz="1200">
          <a:solidFill>
            <a:schemeClr val="tx1"/>
          </a:solidFill>
          <a:latin typeface="+mn-lt"/>
          <a:ea typeface="+mn-ea"/>
          <a:cs typeface="+mn-cs"/>
          <a:sym typeface="Consolas"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4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1506" name="Rectangle 1"/>
          <p:cNvSpPr>
            <a:spLocks noGrp="1" noChangeArrowheads="1"/>
          </p:cNvSpPr>
          <p:nvPr>
            <p:ph type="body" idx="1"/>
          </p:nvPr>
        </p:nvSpPr>
        <p:spPr bwMode="auto">
          <a:xfrm>
            <a:off x="357188" y="1671638"/>
            <a:ext cx="8424862" cy="17240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extLst>
      <p:ext uri="{BB962C8B-B14F-4D97-AF65-F5344CB8AC3E}">
        <p14:creationId xmlns:p14="http://schemas.microsoft.com/office/powerpoint/2010/main" val="3519080703"/>
      </p:ext>
    </p:extLst>
  </p:cSld>
  <p:clrMap bg1="lt1" tx1="dk1" bg2="lt2" tx2="dk2" accent1="accent1" accent2="accent2" accent3="accent3" accent4="accent4" accent5="accent5" accent6="accent6" hlink="hlink" folHlink="folHlink"/>
  <p:sldLayoutIdLst>
    <p:sldLayoutId id="2147484453" r:id="rId1"/>
    <p:sldLayoutId id="2147484454" r:id="rId2"/>
    <p:sldLayoutId id="2147484455" r:id="rId3"/>
    <p:sldLayoutId id="2147484456" r:id="rId4"/>
    <p:sldLayoutId id="2147484457" r:id="rId5"/>
    <p:sldLayoutId id="2147484458" r:id="rId6"/>
    <p:sldLayoutId id="2147484459" r:id="rId7"/>
    <p:sldLayoutId id="2147484460" r:id="rId8"/>
    <p:sldLayoutId id="2147484461" r:id="rId9"/>
    <p:sldLayoutId id="2147484462" r:id="rId10"/>
    <p:sldLayoutId id="2147484463" r:id="rId11"/>
  </p:sldLayoutIdLst>
  <p:transition/>
  <p:txStyles>
    <p:titleStyle>
      <a:lvl1pPr algn="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spcBef>
          <a:spcPts val="750"/>
        </a:spcBef>
        <a:spcAft>
          <a:spcPct val="0"/>
        </a:spcAft>
        <a:defRPr sz="3200">
          <a:solidFill>
            <a:srgbClr val="FFFFFF"/>
          </a:solidFill>
          <a:latin typeface="+mn-lt"/>
          <a:ea typeface="+mn-ea"/>
          <a:cs typeface="+mn-cs"/>
          <a:sym typeface="Lucida Grande" charset="0"/>
        </a:defRPr>
      </a:lvl1pPr>
      <a:lvl2pPr marL="277813" indent="-106363" algn="ctr" rtl="0" eaLnBrk="1" fontAlgn="base" hangingPunct="1">
        <a:spcBef>
          <a:spcPts val="675"/>
        </a:spcBef>
        <a:spcAft>
          <a:spcPct val="0"/>
        </a:spcAft>
        <a:defRPr sz="3200">
          <a:solidFill>
            <a:srgbClr val="FFFFFF"/>
          </a:solidFill>
          <a:latin typeface="+mn-lt"/>
          <a:ea typeface="+mn-ea"/>
          <a:cs typeface="+mn-cs"/>
          <a:sym typeface="Lucida Grande" charset="0"/>
        </a:defRPr>
      </a:lvl2pPr>
      <a:lvl3pPr marL="428625" indent="-85725" algn="ctr" rtl="0" eaLnBrk="1" fontAlgn="base" hangingPunct="1">
        <a:spcBef>
          <a:spcPts val="563"/>
        </a:spcBef>
        <a:spcAft>
          <a:spcPct val="0"/>
        </a:spcAft>
        <a:defRPr sz="3200">
          <a:solidFill>
            <a:srgbClr val="FFFFFF"/>
          </a:solidFill>
          <a:latin typeface="+mn-lt"/>
          <a:ea typeface="+mn-ea"/>
          <a:cs typeface="+mn-cs"/>
          <a:sym typeface="Lucida Grande" charset="0"/>
        </a:defRPr>
      </a:lvl3pPr>
      <a:lvl4pPr marL="600075" indent="-85725" algn="ctr" rtl="0" eaLnBrk="1" fontAlgn="base" hangingPunct="1">
        <a:spcBef>
          <a:spcPts val="488"/>
        </a:spcBef>
        <a:spcAft>
          <a:spcPct val="0"/>
        </a:spcAft>
        <a:defRPr sz="3200">
          <a:solidFill>
            <a:srgbClr val="FFFFFF"/>
          </a:solidFill>
          <a:latin typeface="+mn-lt"/>
          <a:ea typeface="+mn-ea"/>
          <a:cs typeface="+mn-cs"/>
          <a:sym typeface="Lucida Grande" charset="0"/>
        </a:defRPr>
      </a:lvl4pPr>
      <a:lvl5pPr marL="771525" indent="-85725" algn="ctr" rtl="0" eaLnBrk="1" fontAlgn="base" hangingPunct="1">
        <a:spcBef>
          <a:spcPts val="488"/>
        </a:spcBef>
        <a:spcAft>
          <a:spcPct val="0"/>
        </a:spcAft>
        <a:defRPr sz="3200">
          <a:solidFill>
            <a:srgbClr val="FFFFFF"/>
          </a:solidFill>
          <a:latin typeface="+mn-lt"/>
          <a:ea typeface="+mn-ea"/>
          <a:cs typeface="+mn-cs"/>
          <a:sym typeface="Lucida Grande" charset="0"/>
        </a:defRPr>
      </a:lvl5pPr>
      <a:lvl6pPr marL="171450" algn="ctr" rtl="0" eaLnBrk="1" fontAlgn="base" hangingPunct="1">
        <a:spcBef>
          <a:spcPts val="488"/>
        </a:spcBef>
        <a:spcAft>
          <a:spcPct val="0"/>
        </a:spcAft>
        <a:defRPr sz="3200">
          <a:solidFill>
            <a:srgbClr val="FFFFFF"/>
          </a:solidFill>
          <a:latin typeface="+mn-lt"/>
          <a:ea typeface="+mn-ea"/>
          <a:cs typeface="+mn-cs"/>
          <a:sym typeface="Lucida Grande" charset="0"/>
        </a:defRPr>
      </a:lvl6pPr>
      <a:lvl7pPr marL="342900" algn="ctr" rtl="0" eaLnBrk="1" fontAlgn="base" hangingPunct="1">
        <a:spcBef>
          <a:spcPts val="488"/>
        </a:spcBef>
        <a:spcAft>
          <a:spcPct val="0"/>
        </a:spcAft>
        <a:defRPr sz="3200">
          <a:solidFill>
            <a:srgbClr val="FFFFFF"/>
          </a:solidFill>
          <a:latin typeface="+mn-lt"/>
          <a:ea typeface="+mn-ea"/>
          <a:cs typeface="+mn-cs"/>
          <a:sym typeface="Lucida Grande" charset="0"/>
        </a:defRPr>
      </a:lvl7pPr>
      <a:lvl8pPr marL="514350" algn="ctr" rtl="0" eaLnBrk="1" fontAlgn="base" hangingPunct="1">
        <a:spcBef>
          <a:spcPts val="488"/>
        </a:spcBef>
        <a:spcAft>
          <a:spcPct val="0"/>
        </a:spcAft>
        <a:defRPr sz="3200">
          <a:solidFill>
            <a:srgbClr val="FFFFFF"/>
          </a:solidFill>
          <a:latin typeface="+mn-lt"/>
          <a:ea typeface="+mn-ea"/>
          <a:cs typeface="+mn-cs"/>
          <a:sym typeface="Lucida Grande" charset="0"/>
        </a:defRPr>
      </a:lvl8pPr>
      <a:lvl9pPr marL="685800" algn="ctr" rtl="0" eaLnBrk="1" fontAlgn="base" hangingPunct="1">
        <a:spcBef>
          <a:spcPts val="488"/>
        </a:spcBef>
        <a:spcAft>
          <a:spcPct val="0"/>
        </a:spcAft>
        <a:defRPr sz="3200">
          <a:solidFill>
            <a:srgbClr val="FFFFFF"/>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4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2530" name="Rectangle 1"/>
          <p:cNvSpPr>
            <a:spLocks noGrp="1" noChangeArrowheads="1"/>
          </p:cNvSpPr>
          <p:nvPr>
            <p:ph type="title"/>
          </p:nvPr>
        </p:nvSpPr>
        <p:spPr bwMode="auto">
          <a:xfrm>
            <a:off x="457200" y="385763"/>
            <a:ext cx="8229600" cy="81438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extLst>
      <p:ext uri="{BB962C8B-B14F-4D97-AF65-F5344CB8AC3E}">
        <p14:creationId xmlns:p14="http://schemas.microsoft.com/office/powerpoint/2010/main" val="209810895"/>
      </p:ext>
    </p:extLst>
  </p:cSld>
  <p:clrMap bg1="lt1" tx1="dk1" bg2="lt2" tx2="dk2" accent1="accent1" accent2="accent2" accent3="accent3" accent4="accent4" accent5="accent5" accent6="accent6" hlink="hlink" folHlink="folHlink"/>
  <p:sldLayoutIdLst>
    <p:sldLayoutId id="2147484465" r:id="rId1"/>
    <p:sldLayoutId id="2147484466" r:id="rId2"/>
    <p:sldLayoutId id="2147484467" r:id="rId3"/>
    <p:sldLayoutId id="2147484468" r:id="rId4"/>
    <p:sldLayoutId id="2147484469" r:id="rId5"/>
    <p:sldLayoutId id="2147484470" r:id="rId6"/>
    <p:sldLayoutId id="2147484471" r:id="rId7"/>
    <p:sldLayoutId id="2147484472" r:id="rId8"/>
    <p:sldLayoutId id="2147484473" r:id="rId9"/>
    <p:sldLayoutId id="2147484474" r:id="rId10"/>
    <p:sldLayoutId id="2147484475" r:id="rId11"/>
  </p:sldLayoutIdLst>
  <p:transitio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4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6591448"/>
      </p:ext>
    </p:extLst>
  </p:cSld>
  <p:clrMap bg1="lt1" tx1="dk1" bg2="lt2" tx2="dk2" accent1="accent1" accent2="accent2" accent3="accent3" accent4="accent4" accent5="accent5" accent6="accent6" hlink="hlink" folHlink="folHlink"/>
  <p:sldLayoutIdLst>
    <p:sldLayoutId id="2147484477" r:id="rId1"/>
    <p:sldLayoutId id="2147484478" r:id="rId2"/>
    <p:sldLayoutId id="2147484479" r:id="rId3"/>
    <p:sldLayoutId id="2147484480" r:id="rId4"/>
    <p:sldLayoutId id="2147484481" r:id="rId5"/>
    <p:sldLayoutId id="2147484482" r:id="rId6"/>
    <p:sldLayoutId id="2147484483" r:id="rId7"/>
    <p:sldLayoutId id="2147484484" r:id="rId8"/>
    <p:sldLayoutId id="2147484485" r:id="rId9"/>
    <p:sldLayoutId id="2147484486" r:id="rId10"/>
    <p:sldLayoutId id="2147484487" r:id="rId11"/>
  </p:sldLayoutIdLst>
  <p:transition/>
  <p:txStyles>
    <p:titleStyle>
      <a:lvl1pPr algn="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Rectangle 1"/>
          <p:cNvSpPr>
            <a:spLocks noGrp="1" noChangeArrowheads="1"/>
          </p:cNvSpPr>
          <p:nvPr>
            <p:ph type="title"/>
          </p:nvPr>
        </p:nvSpPr>
        <p:spPr bwMode="auto">
          <a:xfrm>
            <a:off x="457200" y="200025"/>
            <a:ext cx="8229600" cy="8286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4099" name="Rectangle 2"/>
          <p:cNvSpPr>
            <a:spLocks noGrp="1" noChangeArrowheads="1"/>
          </p:cNvSpPr>
          <p:nvPr>
            <p:ph type="body" idx="1"/>
          </p:nvPr>
        </p:nvSpPr>
        <p:spPr bwMode="auto">
          <a:xfrm>
            <a:off x="842963" y="1028700"/>
            <a:ext cx="7458075" cy="40624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extLst>
      <p:ext uri="{BB962C8B-B14F-4D97-AF65-F5344CB8AC3E}">
        <p14:creationId xmlns:p14="http://schemas.microsoft.com/office/powerpoint/2010/main" val="3967565905"/>
      </p:ext>
    </p:extLst>
  </p:cSld>
  <p:clrMap bg1="lt1" tx1="dk1" bg2="lt2" tx2="dk2" accent1="accent1" accent2="accent2" accent3="accent3" accent4="accent4" accent5="accent5" accent6="accent6" hlink="hlink" folHlink="folHlink"/>
  <p:sldLayoutIdLst>
    <p:sldLayoutId id="2147483949" r:id="rId1"/>
    <p:sldLayoutId id="2147483950" r:id="rId2"/>
    <p:sldLayoutId id="2147483951" r:id="rId3"/>
    <p:sldLayoutId id="2147483952" r:id="rId4"/>
    <p:sldLayoutId id="2147483953" r:id="rId5"/>
    <p:sldLayoutId id="2147483954" r:id="rId6"/>
    <p:sldLayoutId id="2147483955" r:id="rId7"/>
    <p:sldLayoutId id="2147483956" r:id="rId8"/>
    <p:sldLayoutId id="2147483957" r:id="rId9"/>
    <p:sldLayoutId id="2147483958" r:id="rId10"/>
    <p:sldLayoutId id="2147483959" r:id="rId11"/>
  </p:sldLayoutIdLst>
  <p:transitio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E6E6E6"/>
        </a:buClr>
        <a:buSzPct val="100000"/>
        <a:buFont typeface="Thonburi" charset="0"/>
        <a:buChar char="•"/>
        <a:defRPr sz="2100" b="1">
          <a:solidFill>
            <a:srgbClr val="E6E6E6"/>
          </a:solidFill>
          <a:latin typeface="+mn-lt"/>
          <a:ea typeface="+mn-ea"/>
          <a:cs typeface="+mn-cs"/>
          <a:sym typeface="Lucida Grande" charset="0"/>
        </a:defRPr>
      </a:lvl1pPr>
      <a:lvl2pPr marL="652463" indent="-200025" algn="l" rtl="0" eaLnBrk="1" fontAlgn="base" hangingPunct="1">
        <a:spcBef>
          <a:spcPts val="675"/>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2pPr>
      <a:lvl3pPr marL="652463" indent="-200025" algn="l" rtl="0" eaLnBrk="1" fontAlgn="base" hangingPunct="1">
        <a:spcBef>
          <a:spcPts val="563"/>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3pPr>
      <a:lvl4pPr marL="65246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4pPr>
      <a:lvl5pPr marL="65246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5pPr>
      <a:lvl6pPr marL="82510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6pPr>
      <a:lvl7pPr marL="99655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7pPr>
      <a:lvl8pPr marL="116800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8pPr>
      <a:lvl9pPr marL="133945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5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3554" name="Rectangle 1"/>
          <p:cNvSpPr>
            <a:spLocks noGrp="1" noChangeArrowheads="1"/>
          </p:cNvSpPr>
          <p:nvPr>
            <p:ph type="title"/>
          </p:nvPr>
        </p:nvSpPr>
        <p:spPr bwMode="auto">
          <a:xfrm>
            <a:off x="0" y="858838"/>
            <a:ext cx="9144000" cy="28892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extLst>
      <p:ext uri="{BB962C8B-B14F-4D97-AF65-F5344CB8AC3E}">
        <p14:creationId xmlns:p14="http://schemas.microsoft.com/office/powerpoint/2010/main" val="2584743958"/>
      </p:ext>
    </p:extLst>
  </p:cSld>
  <p:clrMap bg1="lt1" tx1="dk1" bg2="lt2" tx2="dk2" accent1="accent1" accent2="accent2" accent3="accent3" accent4="accent4" accent5="accent5" accent6="accent6" hlink="hlink" folHlink="folHlink"/>
  <p:sldLayoutIdLst>
    <p:sldLayoutId id="2147484489" r:id="rId1"/>
    <p:sldLayoutId id="2147484490" r:id="rId2"/>
    <p:sldLayoutId id="2147484491" r:id="rId3"/>
    <p:sldLayoutId id="2147484492" r:id="rId4"/>
    <p:sldLayoutId id="2147484493" r:id="rId5"/>
    <p:sldLayoutId id="2147484494" r:id="rId6"/>
    <p:sldLayoutId id="2147484495" r:id="rId7"/>
    <p:sldLayoutId id="2147484496" r:id="rId8"/>
    <p:sldLayoutId id="2147484497" r:id="rId9"/>
    <p:sldLayoutId id="2147484498" r:id="rId10"/>
    <p:sldLayoutId id="2147484499" r:id="rId11"/>
  </p:sldLayoutIdLst>
  <p:transition/>
  <p:txStyles>
    <p:titleStyle>
      <a:lvl1pPr algn="ctr" rtl="0" eaLnBrk="1" fontAlgn="base" hangingPunct="1">
        <a:spcBef>
          <a:spcPct val="0"/>
        </a:spcBef>
        <a:spcAft>
          <a:spcPct val="0"/>
        </a:spcAft>
        <a:defRPr sz="180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5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4578" name="Rectangle 1"/>
          <p:cNvSpPr>
            <a:spLocks noGrp="1" noChangeArrowheads="1"/>
          </p:cNvSpPr>
          <p:nvPr>
            <p:ph type="title"/>
          </p:nvPr>
        </p:nvSpPr>
        <p:spPr bwMode="auto">
          <a:xfrm>
            <a:off x="0" y="1714500"/>
            <a:ext cx="9144000" cy="17049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extLst>
      <p:ext uri="{BB962C8B-B14F-4D97-AF65-F5344CB8AC3E}">
        <p14:creationId xmlns:p14="http://schemas.microsoft.com/office/powerpoint/2010/main" val="2981528202"/>
      </p:ext>
    </p:extLst>
  </p:cSld>
  <p:clrMap bg1="lt1" tx1="dk1" bg2="lt2" tx2="dk2" accent1="accent1" accent2="accent2" accent3="accent3" accent4="accent4" accent5="accent5" accent6="accent6" hlink="hlink" folHlink="folHlink"/>
  <p:sldLayoutIdLst>
    <p:sldLayoutId id="2147484501" r:id="rId1"/>
    <p:sldLayoutId id="2147484502" r:id="rId2"/>
    <p:sldLayoutId id="2147484503" r:id="rId3"/>
    <p:sldLayoutId id="2147484504" r:id="rId4"/>
    <p:sldLayoutId id="2147484505" r:id="rId5"/>
    <p:sldLayoutId id="2147484506" r:id="rId6"/>
    <p:sldLayoutId id="2147484507" r:id="rId7"/>
    <p:sldLayoutId id="2147484508" r:id="rId8"/>
    <p:sldLayoutId id="2147484509" r:id="rId9"/>
    <p:sldLayoutId id="2147484510" r:id="rId10"/>
    <p:sldLayoutId id="2147484511" r:id="rId11"/>
  </p:sldLayoutIdLst>
  <p:transition/>
  <p:txStyles>
    <p:titleStyle>
      <a:lvl1pPr algn="ctr" rtl="0" eaLnBrk="1" fontAlgn="base" hangingPunct="1">
        <a:spcBef>
          <a:spcPct val="0"/>
        </a:spcBef>
        <a:spcAft>
          <a:spcPct val="0"/>
        </a:spcAft>
        <a:defRPr sz="90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
          <p:cNvSpPr>
            <a:spLocks noGrp="1" noChangeArrowheads="1"/>
          </p:cNvSpPr>
          <p:nvPr>
            <p:ph type="title"/>
          </p:nvPr>
        </p:nvSpPr>
        <p:spPr bwMode="auto">
          <a:xfrm>
            <a:off x="457200" y="619125"/>
            <a:ext cx="8229600" cy="8286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5123" name="Rectangle 2"/>
          <p:cNvSpPr>
            <a:spLocks noGrp="1" noChangeArrowheads="1"/>
          </p:cNvSpPr>
          <p:nvPr>
            <p:ph type="body" idx="1"/>
          </p:nvPr>
        </p:nvSpPr>
        <p:spPr bwMode="auto">
          <a:xfrm>
            <a:off x="1062038" y="1447800"/>
            <a:ext cx="7019925" cy="36957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extLst>
      <p:ext uri="{BB962C8B-B14F-4D97-AF65-F5344CB8AC3E}">
        <p14:creationId xmlns:p14="http://schemas.microsoft.com/office/powerpoint/2010/main" val="790084526"/>
      </p:ext>
    </p:extLst>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transitio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E6E6E6"/>
        </a:buClr>
        <a:buSzPct val="100000"/>
        <a:buFont typeface="Thonburi" charset="0"/>
        <a:buChar char="•"/>
        <a:defRPr sz="2100" b="1">
          <a:solidFill>
            <a:srgbClr val="E6E6E6"/>
          </a:solidFill>
          <a:latin typeface="+mn-lt"/>
          <a:ea typeface="+mn-ea"/>
          <a:cs typeface="+mn-cs"/>
          <a:sym typeface="Lucida Grande" charset="0"/>
        </a:defRPr>
      </a:lvl1pPr>
      <a:lvl2pPr marL="652463" indent="-200025" algn="l" rtl="0" eaLnBrk="1" fontAlgn="base" hangingPunct="1">
        <a:spcBef>
          <a:spcPts val="675"/>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2pPr>
      <a:lvl3pPr marL="652463" indent="-200025" algn="l" rtl="0" eaLnBrk="1" fontAlgn="base" hangingPunct="1">
        <a:spcBef>
          <a:spcPts val="563"/>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3pPr>
      <a:lvl4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4pPr>
      <a:lvl5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5pPr>
      <a:lvl6pPr marL="82391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6pPr>
      <a:lvl7pPr marL="9953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7pPr>
      <a:lvl8pPr marL="116681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8pPr>
      <a:lvl9pPr marL="13382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146" name="Rectangle 1"/>
          <p:cNvSpPr>
            <a:spLocks noGrp="1" noChangeArrowheads="1"/>
          </p:cNvSpPr>
          <p:nvPr>
            <p:ph type="title"/>
          </p:nvPr>
        </p:nvSpPr>
        <p:spPr bwMode="auto">
          <a:xfrm>
            <a:off x="457200" y="263525"/>
            <a:ext cx="8229600" cy="523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6147" name="Rectangle 2"/>
          <p:cNvSpPr>
            <a:spLocks/>
          </p:cNvSpPr>
          <p:nvPr/>
        </p:nvSpPr>
        <p:spPr bwMode="auto">
          <a:xfrm>
            <a:off x="2076450" y="1152525"/>
            <a:ext cx="2071688" cy="2909888"/>
          </a:xfrm>
          <a:prstGeom prst="rect">
            <a:avLst/>
          </a:prstGeom>
          <a:noFill/>
          <a:ln w="19050">
            <a:solidFill>
              <a:srgbClr val="E6E6E6">
                <a:alpha val="25098"/>
              </a:srgbClr>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6148" name="Line 3"/>
          <p:cNvSpPr>
            <a:spLocks noChangeShapeType="1"/>
          </p:cNvSpPr>
          <p:nvPr/>
        </p:nvSpPr>
        <p:spPr bwMode="auto">
          <a:xfrm>
            <a:off x="2305050" y="2500313"/>
            <a:ext cx="1630363" cy="0"/>
          </a:xfrm>
          <a:prstGeom prst="line">
            <a:avLst/>
          </a:prstGeom>
          <a:noFill/>
          <a:ln w="19050">
            <a:solidFill>
              <a:srgbClr val="E6E6E6">
                <a:alpha val="25098"/>
              </a:srgbClr>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6149" name="Rectangle 4"/>
          <p:cNvSpPr>
            <a:spLocks/>
          </p:cNvSpPr>
          <p:nvPr/>
        </p:nvSpPr>
        <p:spPr bwMode="auto">
          <a:xfrm>
            <a:off x="4995863" y="1152525"/>
            <a:ext cx="2071687" cy="2909888"/>
          </a:xfrm>
          <a:prstGeom prst="rect">
            <a:avLst/>
          </a:prstGeom>
          <a:noFill/>
          <a:ln w="19050">
            <a:solidFill>
              <a:srgbClr val="E6E6E6">
                <a:alpha val="25098"/>
              </a:srgbClr>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6150" name="Line 5"/>
          <p:cNvSpPr>
            <a:spLocks noChangeShapeType="1"/>
          </p:cNvSpPr>
          <p:nvPr/>
        </p:nvSpPr>
        <p:spPr bwMode="auto">
          <a:xfrm>
            <a:off x="5224463" y="2500313"/>
            <a:ext cx="1630362" cy="0"/>
          </a:xfrm>
          <a:prstGeom prst="line">
            <a:avLst/>
          </a:prstGeom>
          <a:noFill/>
          <a:ln w="19050">
            <a:solidFill>
              <a:srgbClr val="E6E6E6">
                <a:alpha val="25098"/>
              </a:srgbClr>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Tree>
    <p:extLst>
      <p:ext uri="{BB962C8B-B14F-4D97-AF65-F5344CB8AC3E}">
        <p14:creationId xmlns:p14="http://schemas.microsoft.com/office/powerpoint/2010/main" val="3042332631"/>
      </p:ext>
    </p:extLst>
  </p:cSld>
  <p:clrMap bg1="lt1" tx1="dk1" bg2="lt2" tx2="dk2" accent1="accent1" accent2="accent2" accent3="accent3" accent4="accent4" accent5="accent5" accent6="accent6" hlink="hlink" folHlink="folHlink"/>
  <p:sldLayoutIdLst>
    <p:sldLayoutId id="2147483973" r:id="rId1"/>
    <p:sldLayoutId id="2147483974" r:id="rId2"/>
    <p:sldLayoutId id="2147483975" r:id="rId3"/>
    <p:sldLayoutId id="2147483976" r:id="rId4"/>
    <p:sldLayoutId id="2147483977" r:id="rId5"/>
    <p:sldLayoutId id="2147483978" r:id="rId6"/>
    <p:sldLayoutId id="2147483979" r:id="rId7"/>
    <p:sldLayoutId id="2147483980" r:id="rId8"/>
    <p:sldLayoutId id="2147483981" r:id="rId9"/>
    <p:sldLayoutId id="2147483982" r:id="rId10"/>
    <p:sldLayoutId id="2147483983" r:id="rId11"/>
  </p:sldLayoutIdLst>
  <p:transitio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63500" indent="-63500" algn="l" rtl="0" eaLnBrk="1" fontAlgn="base" hangingPunct="1">
        <a:spcBef>
          <a:spcPts val="488"/>
        </a:spcBef>
        <a:spcAft>
          <a:spcPct val="0"/>
        </a:spcAft>
        <a:buClr>
          <a:srgbClr val="E6E6E6"/>
        </a:buClr>
        <a:buSzPct val="100000"/>
        <a:buFont typeface="Thonburi" charset="0"/>
        <a:buChar char="•"/>
        <a:defRPr sz="2000" b="1">
          <a:solidFill>
            <a:srgbClr val="E6E6E6"/>
          </a:solidFill>
          <a:latin typeface="+mn-lt"/>
          <a:ea typeface="+mn-ea"/>
          <a:cs typeface="+mn-cs"/>
          <a:sym typeface="Lucida Grande" charset="0"/>
        </a:defRPr>
      </a:lvl1pPr>
      <a:lvl2pPr marL="504825" indent="-47625" algn="l" rtl="0" eaLnBrk="1" fontAlgn="base" hangingPunct="1">
        <a:spcBef>
          <a:spcPts val="675"/>
        </a:spcBef>
        <a:spcAft>
          <a:spcPct val="0"/>
        </a:spcAft>
        <a:buClr>
          <a:srgbClr val="E6E6E6"/>
        </a:buClr>
        <a:buSzPct val="89000"/>
        <a:buFont typeface="Thonburi" charset="0"/>
        <a:buChar char="•"/>
        <a:defRPr sz="2000" b="1">
          <a:solidFill>
            <a:srgbClr val="E6E6E6"/>
          </a:solidFill>
          <a:latin typeface="+mn-lt"/>
          <a:ea typeface="+mn-ea"/>
          <a:cs typeface="+mn-cs"/>
          <a:sym typeface="Lucida Grande" charset="0"/>
        </a:defRPr>
      </a:lvl2pPr>
      <a:lvl3pPr marL="285750" indent="-47625" algn="l" rtl="0" eaLnBrk="1" fontAlgn="base" hangingPunct="1">
        <a:spcBef>
          <a:spcPts val="563"/>
        </a:spcBef>
        <a:spcAft>
          <a:spcPct val="0"/>
        </a:spcAft>
        <a:buClr>
          <a:srgbClr val="E6E6E6"/>
        </a:buClr>
        <a:buSzPct val="80000"/>
        <a:buFont typeface="Thonburi" charset="0"/>
        <a:buChar char="•"/>
        <a:defRPr b="1">
          <a:solidFill>
            <a:srgbClr val="E6E6E6"/>
          </a:solidFill>
          <a:latin typeface="+mn-lt"/>
          <a:ea typeface="+mn-ea"/>
          <a:cs typeface="+mn-cs"/>
          <a:sym typeface="Lucida Grande" charset="0"/>
        </a:defRPr>
      </a:lvl3pPr>
      <a:lvl4pPr marL="333375" indent="-47625" algn="l" rtl="0" eaLnBrk="1" fontAlgn="base" hangingPunct="1">
        <a:spcBef>
          <a:spcPts val="488"/>
        </a:spcBef>
        <a:spcAft>
          <a:spcPct val="0"/>
        </a:spcAft>
        <a:buClr>
          <a:srgbClr val="E6E6E6"/>
        </a:buClr>
        <a:buSzPct val="69000"/>
        <a:buFont typeface="Thonburi" charset="0"/>
        <a:buChar char="•"/>
        <a:defRPr sz="1600" b="1">
          <a:solidFill>
            <a:srgbClr val="E6E6E6"/>
          </a:solidFill>
          <a:latin typeface="+mn-lt"/>
          <a:ea typeface="+mn-ea"/>
          <a:cs typeface="+mn-cs"/>
          <a:sym typeface="Lucida Grande" charset="0"/>
        </a:defRPr>
      </a:lvl4pPr>
      <a:lvl5pPr marL="3810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5pPr>
      <a:lvl6pPr marL="5524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6pPr>
      <a:lvl7pPr marL="7239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7pPr>
      <a:lvl8pPr marL="8953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8pPr>
      <a:lvl9pPr marL="10668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170" name="Rectangle 1"/>
          <p:cNvSpPr>
            <a:spLocks noGrp="1" noChangeArrowheads="1"/>
          </p:cNvSpPr>
          <p:nvPr>
            <p:ph type="title"/>
          </p:nvPr>
        </p:nvSpPr>
        <p:spPr bwMode="auto">
          <a:xfrm>
            <a:off x="461963" y="263525"/>
            <a:ext cx="8229600" cy="523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7171" name="Rectangle 2"/>
          <p:cNvSpPr>
            <a:spLocks/>
          </p:cNvSpPr>
          <p:nvPr/>
        </p:nvSpPr>
        <p:spPr bwMode="auto">
          <a:xfrm>
            <a:off x="842963" y="1266825"/>
            <a:ext cx="2071687" cy="2909888"/>
          </a:xfrm>
          <a:prstGeom prst="rect">
            <a:avLst/>
          </a:prstGeom>
          <a:noFill/>
          <a:ln w="19050">
            <a:solidFill>
              <a:srgbClr val="E6E6E6">
                <a:alpha val="25098"/>
              </a:srgbClr>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7172" name="Rectangle 3"/>
          <p:cNvSpPr>
            <a:spLocks/>
          </p:cNvSpPr>
          <p:nvPr/>
        </p:nvSpPr>
        <p:spPr bwMode="auto">
          <a:xfrm>
            <a:off x="3533775" y="1266825"/>
            <a:ext cx="2071688" cy="2909888"/>
          </a:xfrm>
          <a:prstGeom prst="rect">
            <a:avLst/>
          </a:prstGeom>
          <a:noFill/>
          <a:ln w="19050">
            <a:solidFill>
              <a:srgbClr val="E6E6E6">
                <a:alpha val="25098"/>
              </a:srgbClr>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7173" name="Rectangle 4"/>
          <p:cNvSpPr>
            <a:spLocks/>
          </p:cNvSpPr>
          <p:nvPr/>
        </p:nvSpPr>
        <p:spPr bwMode="auto">
          <a:xfrm>
            <a:off x="6229350" y="1266825"/>
            <a:ext cx="2071688" cy="2909888"/>
          </a:xfrm>
          <a:prstGeom prst="rect">
            <a:avLst/>
          </a:prstGeom>
          <a:noFill/>
          <a:ln w="19050">
            <a:solidFill>
              <a:srgbClr val="E6E6E6">
                <a:alpha val="25098"/>
              </a:srgbClr>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7174" name="Line 5"/>
          <p:cNvSpPr>
            <a:spLocks noChangeShapeType="1"/>
          </p:cNvSpPr>
          <p:nvPr/>
        </p:nvSpPr>
        <p:spPr bwMode="auto">
          <a:xfrm>
            <a:off x="1071563" y="2614613"/>
            <a:ext cx="1630362" cy="0"/>
          </a:xfrm>
          <a:prstGeom prst="line">
            <a:avLst/>
          </a:prstGeom>
          <a:noFill/>
          <a:ln w="19050">
            <a:solidFill>
              <a:srgbClr val="E6E6E6">
                <a:alpha val="25098"/>
              </a:srgbClr>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7175" name="Line 6"/>
          <p:cNvSpPr>
            <a:spLocks noChangeShapeType="1"/>
          </p:cNvSpPr>
          <p:nvPr/>
        </p:nvSpPr>
        <p:spPr bwMode="auto">
          <a:xfrm>
            <a:off x="3762375" y="2638425"/>
            <a:ext cx="1630363" cy="0"/>
          </a:xfrm>
          <a:prstGeom prst="line">
            <a:avLst/>
          </a:prstGeom>
          <a:noFill/>
          <a:ln w="19050">
            <a:solidFill>
              <a:srgbClr val="E6E6E6">
                <a:alpha val="25098"/>
              </a:srgbClr>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7176" name="Line 7"/>
          <p:cNvSpPr>
            <a:spLocks noChangeShapeType="1"/>
          </p:cNvSpPr>
          <p:nvPr/>
        </p:nvSpPr>
        <p:spPr bwMode="auto">
          <a:xfrm>
            <a:off x="6457950" y="2652713"/>
            <a:ext cx="1630363" cy="0"/>
          </a:xfrm>
          <a:prstGeom prst="line">
            <a:avLst/>
          </a:prstGeom>
          <a:noFill/>
          <a:ln w="19050">
            <a:solidFill>
              <a:srgbClr val="E6E6E6">
                <a:alpha val="25098"/>
              </a:srgbClr>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Tree>
    <p:extLst>
      <p:ext uri="{BB962C8B-B14F-4D97-AF65-F5344CB8AC3E}">
        <p14:creationId xmlns:p14="http://schemas.microsoft.com/office/powerpoint/2010/main" val="878375936"/>
      </p:ext>
    </p:extLst>
  </p:cSld>
  <p:clrMap bg1="lt1" tx1="dk1" bg2="lt2" tx2="dk2" accent1="accent1" accent2="accent2" accent3="accent3" accent4="accent4" accent5="accent5" accent6="accent6" hlink="hlink" folHlink="folHlink"/>
  <p:sldLayoutIdLst>
    <p:sldLayoutId id="2147483985" r:id="rId1"/>
    <p:sldLayoutId id="2147483986" r:id="rId2"/>
    <p:sldLayoutId id="2147483987" r:id="rId3"/>
    <p:sldLayoutId id="2147483988" r:id="rId4"/>
    <p:sldLayoutId id="2147483989" r:id="rId5"/>
    <p:sldLayoutId id="2147483990" r:id="rId6"/>
    <p:sldLayoutId id="2147483991" r:id="rId7"/>
    <p:sldLayoutId id="2147483992" r:id="rId8"/>
    <p:sldLayoutId id="2147483993" r:id="rId9"/>
    <p:sldLayoutId id="2147483994" r:id="rId10"/>
    <p:sldLayoutId id="2147483995" r:id="rId11"/>
  </p:sldLayoutIdLst>
  <p:transitio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63500" indent="-63500" algn="l" rtl="0" eaLnBrk="1" fontAlgn="base" hangingPunct="1">
        <a:spcBef>
          <a:spcPts val="488"/>
        </a:spcBef>
        <a:spcAft>
          <a:spcPct val="0"/>
        </a:spcAft>
        <a:buClr>
          <a:srgbClr val="E6E6E6"/>
        </a:buClr>
        <a:buSzPct val="100000"/>
        <a:buFont typeface="Thonburi" charset="0"/>
        <a:buChar char="•"/>
        <a:defRPr sz="2000" b="1">
          <a:solidFill>
            <a:srgbClr val="E6E6E6"/>
          </a:solidFill>
          <a:latin typeface="+mn-lt"/>
          <a:ea typeface="+mn-ea"/>
          <a:cs typeface="+mn-cs"/>
          <a:sym typeface="Lucida Grande" charset="0"/>
        </a:defRPr>
      </a:lvl1pPr>
      <a:lvl2pPr marL="504825" indent="-47625" algn="l" rtl="0" eaLnBrk="1" fontAlgn="base" hangingPunct="1">
        <a:spcBef>
          <a:spcPts val="675"/>
        </a:spcBef>
        <a:spcAft>
          <a:spcPct val="0"/>
        </a:spcAft>
        <a:buClr>
          <a:srgbClr val="E6E6E6"/>
        </a:buClr>
        <a:buSzPct val="89000"/>
        <a:buFont typeface="Thonburi" charset="0"/>
        <a:buChar char="•"/>
        <a:defRPr sz="2000" b="1">
          <a:solidFill>
            <a:srgbClr val="E6E6E6"/>
          </a:solidFill>
          <a:latin typeface="+mn-lt"/>
          <a:ea typeface="+mn-ea"/>
          <a:cs typeface="+mn-cs"/>
          <a:sym typeface="Lucida Grande" charset="0"/>
        </a:defRPr>
      </a:lvl2pPr>
      <a:lvl3pPr marL="285750" indent="-47625" algn="l" rtl="0" eaLnBrk="1" fontAlgn="base" hangingPunct="1">
        <a:spcBef>
          <a:spcPts val="563"/>
        </a:spcBef>
        <a:spcAft>
          <a:spcPct val="0"/>
        </a:spcAft>
        <a:buClr>
          <a:srgbClr val="E6E6E6"/>
        </a:buClr>
        <a:buSzPct val="80000"/>
        <a:buFont typeface="Thonburi" charset="0"/>
        <a:buChar char="•"/>
        <a:defRPr b="1">
          <a:solidFill>
            <a:srgbClr val="E6E6E6"/>
          </a:solidFill>
          <a:latin typeface="+mn-lt"/>
          <a:ea typeface="+mn-ea"/>
          <a:cs typeface="+mn-cs"/>
          <a:sym typeface="Lucida Grande" charset="0"/>
        </a:defRPr>
      </a:lvl3pPr>
      <a:lvl4pPr marL="333375" indent="-47625" algn="l" rtl="0" eaLnBrk="1" fontAlgn="base" hangingPunct="1">
        <a:spcBef>
          <a:spcPts val="488"/>
        </a:spcBef>
        <a:spcAft>
          <a:spcPct val="0"/>
        </a:spcAft>
        <a:buClr>
          <a:srgbClr val="E6E6E6"/>
        </a:buClr>
        <a:buSzPct val="69000"/>
        <a:buFont typeface="Thonburi" charset="0"/>
        <a:buChar char="•"/>
        <a:defRPr sz="1600" b="1">
          <a:solidFill>
            <a:srgbClr val="E6E6E6"/>
          </a:solidFill>
          <a:latin typeface="+mn-lt"/>
          <a:ea typeface="+mn-ea"/>
          <a:cs typeface="+mn-cs"/>
          <a:sym typeface="Lucida Grande" charset="0"/>
        </a:defRPr>
      </a:lvl4pPr>
      <a:lvl5pPr marL="3810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5pPr>
      <a:lvl6pPr marL="5524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6pPr>
      <a:lvl7pPr marL="7239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7pPr>
      <a:lvl8pPr marL="8953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8pPr>
      <a:lvl9pPr marL="10668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bwMode="auto">
          <a:xfrm>
            <a:off x="457200" y="258763"/>
            <a:ext cx="8229600" cy="5334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8195" name="Rectangle 2"/>
          <p:cNvSpPr>
            <a:spLocks/>
          </p:cNvSpPr>
          <p:nvPr/>
        </p:nvSpPr>
        <p:spPr bwMode="auto">
          <a:xfrm>
            <a:off x="304800" y="1362075"/>
            <a:ext cx="1928813" cy="2719388"/>
          </a:xfrm>
          <a:prstGeom prst="rect">
            <a:avLst/>
          </a:prstGeom>
          <a:noFill/>
          <a:ln w="19050">
            <a:solidFill>
              <a:srgbClr val="E6E6E6">
                <a:alpha val="25098"/>
              </a:srgbClr>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8196" name="Line 3"/>
          <p:cNvSpPr>
            <a:spLocks noChangeShapeType="1"/>
          </p:cNvSpPr>
          <p:nvPr/>
        </p:nvSpPr>
        <p:spPr bwMode="auto">
          <a:xfrm>
            <a:off x="557213" y="2709863"/>
            <a:ext cx="1409700" cy="0"/>
          </a:xfrm>
          <a:prstGeom prst="line">
            <a:avLst/>
          </a:prstGeom>
          <a:noFill/>
          <a:ln w="19050">
            <a:solidFill>
              <a:srgbClr val="E6E6E6">
                <a:alpha val="25098"/>
              </a:srgbClr>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8197" name="Rectangle 4"/>
          <p:cNvSpPr>
            <a:spLocks/>
          </p:cNvSpPr>
          <p:nvPr/>
        </p:nvSpPr>
        <p:spPr bwMode="auto">
          <a:xfrm>
            <a:off x="2514600" y="1362075"/>
            <a:ext cx="1928813" cy="2719388"/>
          </a:xfrm>
          <a:prstGeom prst="rect">
            <a:avLst/>
          </a:prstGeom>
          <a:noFill/>
          <a:ln w="19050">
            <a:solidFill>
              <a:srgbClr val="E6E6E6">
                <a:alpha val="25098"/>
              </a:srgbClr>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8198" name="Line 5"/>
          <p:cNvSpPr>
            <a:spLocks noChangeShapeType="1"/>
          </p:cNvSpPr>
          <p:nvPr/>
        </p:nvSpPr>
        <p:spPr bwMode="auto">
          <a:xfrm>
            <a:off x="2767013" y="2709863"/>
            <a:ext cx="1409700" cy="0"/>
          </a:xfrm>
          <a:prstGeom prst="line">
            <a:avLst/>
          </a:prstGeom>
          <a:noFill/>
          <a:ln w="19050">
            <a:solidFill>
              <a:srgbClr val="E6E6E6">
                <a:alpha val="25098"/>
              </a:srgbClr>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8199" name="Rectangle 6"/>
          <p:cNvSpPr>
            <a:spLocks/>
          </p:cNvSpPr>
          <p:nvPr/>
        </p:nvSpPr>
        <p:spPr bwMode="auto">
          <a:xfrm>
            <a:off x="4710113" y="1362075"/>
            <a:ext cx="1928812" cy="2719388"/>
          </a:xfrm>
          <a:prstGeom prst="rect">
            <a:avLst/>
          </a:prstGeom>
          <a:noFill/>
          <a:ln w="19050">
            <a:solidFill>
              <a:srgbClr val="E6E6E6">
                <a:alpha val="25098"/>
              </a:srgbClr>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8200" name="Line 7"/>
          <p:cNvSpPr>
            <a:spLocks noChangeShapeType="1"/>
          </p:cNvSpPr>
          <p:nvPr/>
        </p:nvSpPr>
        <p:spPr bwMode="auto">
          <a:xfrm>
            <a:off x="4967288" y="2709863"/>
            <a:ext cx="1409700" cy="0"/>
          </a:xfrm>
          <a:prstGeom prst="line">
            <a:avLst/>
          </a:prstGeom>
          <a:noFill/>
          <a:ln w="19050">
            <a:solidFill>
              <a:srgbClr val="E6E6E6">
                <a:alpha val="25098"/>
              </a:srgbClr>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8201" name="Rectangle 8"/>
          <p:cNvSpPr>
            <a:spLocks/>
          </p:cNvSpPr>
          <p:nvPr/>
        </p:nvSpPr>
        <p:spPr bwMode="auto">
          <a:xfrm>
            <a:off x="6910388" y="1362075"/>
            <a:ext cx="1928812" cy="2719388"/>
          </a:xfrm>
          <a:prstGeom prst="rect">
            <a:avLst/>
          </a:prstGeom>
          <a:noFill/>
          <a:ln w="19050">
            <a:solidFill>
              <a:srgbClr val="E6E6E6">
                <a:alpha val="25098"/>
              </a:srgbClr>
            </a:solidFill>
            <a:miter lim="800000"/>
            <a:headEnd/>
            <a:tailEnd/>
          </a:ln>
          <a:extLst>
            <a:ext uri="{909E8E84-426E-40dd-AFC4-6F175D3DCCD1}">
              <a14:hiddenFill xmlns=""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8202" name="Line 9"/>
          <p:cNvSpPr>
            <a:spLocks noChangeShapeType="1"/>
          </p:cNvSpPr>
          <p:nvPr/>
        </p:nvSpPr>
        <p:spPr bwMode="auto">
          <a:xfrm>
            <a:off x="7162800" y="2709863"/>
            <a:ext cx="1409700" cy="0"/>
          </a:xfrm>
          <a:prstGeom prst="line">
            <a:avLst/>
          </a:prstGeom>
          <a:noFill/>
          <a:ln w="19050">
            <a:solidFill>
              <a:srgbClr val="E6E6E6">
                <a:alpha val="25098"/>
              </a:srgbClr>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Tree>
    <p:extLst>
      <p:ext uri="{BB962C8B-B14F-4D97-AF65-F5344CB8AC3E}">
        <p14:creationId xmlns:p14="http://schemas.microsoft.com/office/powerpoint/2010/main" val="4035413592"/>
      </p:ext>
    </p:extLst>
  </p:cSld>
  <p:clrMap bg1="lt1" tx1="dk1" bg2="lt2" tx2="dk2" accent1="accent1" accent2="accent2" accent3="accent3" accent4="accent4" accent5="accent5" accent6="accent6" hlink="hlink" folHlink="folHlink"/>
  <p:sldLayoutIdLst>
    <p:sldLayoutId id="2147483997" r:id="rId1"/>
    <p:sldLayoutId id="2147483998" r:id="rId2"/>
    <p:sldLayoutId id="2147483999" r:id="rId3"/>
    <p:sldLayoutId id="2147484000" r:id="rId4"/>
    <p:sldLayoutId id="2147484001" r:id="rId5"/>
    <p:sldLayoutId id="2147484002" r:id="rId6"/>
    <p:sldLayoutId id="2147484003" r:id="rId7"/>
    <p:sldLayoutId id="2147484004" r:id="rId8"/>
    <p:sldLayoutId id="2147484005" r:id="rId9"/>
    <p:sldLayoutId id="2147484006" r:id="rId10"/>
    <p:sldLayoutId id="2147484007" r:id="rId11"/>
  </p:sldLayoutIdLst>
  <p:transitio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63500" indent="-63500" algn="l" rtl="0" eaLnBrk="1" fontAlgn="base" hangingPunct="1">
        <a:spcBef>
          <a:spcPts val="488"/>
        </a:spcBef>
        <a:spcAft>
          <a:spcPct val="0"/>
        </a:spcAft>
        <a:buClr>
          <a:srgbClr val="E6E6E6"/>
        </a:buClr>
        <a:buSzPct val="100000"/>
        <a:buFont typeface="Thonburi" charset="0"/>
        <a:buChar char="•"/>
        <a:defRPr sz="2000" b="1">
          <a:solidFill>
            <a:srgbClr val="E6E6E6"/>
          </a:solidFill>
          <a:latin typeface="+mn-lt"/>
          <a:ea typeface="+mn-ea"/>
          <a:cs typeface="+mn-cs"/>
          <a:sym typeface="Lucida Grande" charset="0"/>
        </a:defRPr>
      </a:lvl1pPr>
      <a:lvl2pPr marL="504825" indent="-47625" algn="l" rtl="0" eaLnBrk="1" fontAlgn="base" hangingPunct="1">
        <a:spcBef>
          <a:spcPts val="675"/>
        </a:spcBef>
        <a:spcAft>
          <a:spcPct val="0"/>
        </a:spcAft>
        <a:buClr>
          <a:srgbClr val="E6E6E6"/>
        </a:buClr>
        <a:buSzPct val="89000"/>
        <a:buFont typeface="Thonburi" charset="0"/>
        <a:buChar char="•"/>
        <a:defRPr sz="2000" b="1">
          <a:solidFill>
            <a:srgbClr val="E6E6E6"/>
          </a:solidFill>
          <a:latin typeface="+mn-lt"/>
          <a:ea typeface="+mn-ea"/>
          <a:cs typeface="+mn-cs"/>
          <a:sym typeface="Lucida Grande" charset="0"/>
        </a:defRPr>
      </a:lvl2pPr>
      <a:lvl3pPr marL="285750" indent="-47625" algn="l" rtl="0" eaLnBrk="1" fontAlgn="base" hangingPunct="1">
        <a:spcBef>
          <a:spcPts val="563"/>
        </a:spcBef>
        <a:spcAft>
          <a:spcPct val="0"/>
        </a:spcAft>
        <a:buClr>
          <a:srgbClr val="E6E6E6"/>
        </a:buClr>
        <a:buSzPct val="80000"/>
        <a:buFont typeface="Thonburi" charset="0"/>
        <a:buChar char="•"/>
        <a:defRPr b="1">
          <a:solidFill>
            <a:srgbClr val="E6E6E6"/>
          </a:solidFill>
          <a:latin typeface="+mn-lt"/>
          <a:ea typeface="+mn-ea"/>
          <a:cs typeface="+mn-cs"/>
          <a:sym typeface="Lucida Grande" charset="0"/>
        </a:defRPr>
      </a:lvl3pPr>
      <a:lvl4pPr marL="333375" indent="-47625" algn="l" rtl="0" eaLnBrk="1" fontAlgn="base" hangingPunct="1">
        <a:spcBef>
          <a:spcPts val="488"/>
        </a:spcBef>
        <a:spcAft>
          <a:spcPct val="0"/>
        </a:spcAft>
        <a:buClr>
          <a:srgbClr val="E6E6E6"/>
        </a:buClr>
        <a:buSzPct val="69000"/>
        <a:buFont typeface="Thonburi" charset="0"/>
        <a:buChar char="•"/>
        <a:defRPr sz="1600" b="1">
          <a:solidFill>
            <a:srgbClr val="E6E6E6"/>
          </a:solidFill>
          <a:latin typeface="+mn-lt"/>
          <a:ea typeface="+mn-ea"/>
          <a:cs typeface="+mn-cs"/>
          <a:sym typeface="Lucida Grande" charset="0"/>
        </a:defRPr>
      </a:lvl4pPr>
      <a:lvl5pPr marL="3810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5pPr>
      <a:lvl6pPr marL="5524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6pPr>
      <a:lvl7pPr marL="7239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7pPr>
      <a:lvl8pPr marL="8953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8pPr>
      <a:lvl9pPr marL="10668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15.jpg"/></Relationships>
</file>

<file path=ppt/slides/_rels/slide2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17.JPG"/></Relationships>
</file>

<file path=ppt/slides/_rels/slide2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5.xml"/><Relationship Id="rId1" Type="http://schemas.openxmlformats.org/officeDocument/2006/relationships/slideLayout" Target="../slideLayouts/slideLayout8.xml"/><Relationship Id="rId4" Type="http://schemas.openxmlformats.org/officeDocument/2006/relationships/image" Target="../media/image22.JPG"/></Relationships>
</file>

<file path=ppt/slides/_rels/slide26.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6.xml"/><Relationship Id="rId1" Type="http://schemas.openxmlformats.org/officeDocument/2006/relationships/slideLayout" Target="../slideLayouts/slideLayout8.xml"/><Relationship Id="rId4" Type="http://schemas.openxmlformats.org/officeDocument/2006/relationships/image" Target="../media/image24.JPG"/></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8.xml"/><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8.xml"/><Relationship Id="rId4" Type="http://schemas.openxmlformats.org/officeDocument/2006/relationships/image" Target="../media/image27.jp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9.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b="0" dirty="0" smtClean="0">
                <a:latin typeface="Helvetica" panose="020B0604020202020204" pitchFamily="34" charset="0"/>
                <a:cs typeface="Helvetica" panose="020B0604020202020204" pitchFamily="34" charset="0"/>
              </a:rPr>
              <a:t>Evolve 2016</a:t>
            </a:r>
            <a:br>
              <a:rPr lang="en-US" sz="3600" b="0" dirty="0" smtClean="0">
                <a:latin typeface="Helvetica" panose="020B0604020202020204" pitchFamily="34" charset="0"/>
                <a:cs typeface="Helvetica" panose="020B0604020202020204" pitchFamily="34" charset="0"/>
              </a:rPr>
            </a:br>
            <a:r>
              <a:rPr lang="en-US" sz="3600" b="0" dirty="0" smtClean="0">
                <a:latin typeface="Helvetica" panose="020B0604020202020204" pitchFamily="34" charset="0"/>
                <a:cs typeface="Helvetica" panose="020B0604020202020204" pitchFamily="34" charset="0"/>
              </a:rPr>
              <a:t>Feedback</a:t>
            </a:r>
            <a:endParaRPr lang="en-US" sz="3600" b="0" dirty="0">
              <a:latin typeface="Helvetica" panose="020B0604020202020204" pitchFamily="34" charset="0"/>
              <a:cs typeface="Helvetica" panose="020B0604020202020204" pitchFamily="34" charset="0"/>
            </a:endParaRPr>
          </a:p>
        </p:txBody>
      </p:sp>
      <p:sp>
        <p:nvSpPr>
          <p:cNvPr id="4" name="Content Placeholder 3"/>
          <p:cNvSpPr>
            <a:spLocks noGrp="1"/>
          </p:cNvSpPr>
          <p:nvPr>
            <p:ph sz="half" idx="10"/>
          </p:nvPr>
        </p:nvSpPr>
        <p:spPr/>
        <p:txBody>
          <a:bodyPr/>
          <a:lstStyle/>
          <a:p>
            <a:r>
              <a:rPr lang="en-US" dirty="0" smtClean="0"/>
              <a:t>Attendee</a:t>
            </a:r>
            <a:endParaRPr lang="en-US" dirty="0"/>
          </a:p>
        </p:txBody>
      </p:sp>
      <p:sp>
        <p:nvSpPr>
          <p:cNvPr id="5" name="Content Placeholder 4"/>
          <p:cNvSpPr>
            <a:spLocks noGrp="1"/>
          </p:cNvSpPr>
          <p:nvPr>
            <p:ph sz="half" idx="11"/>
          </p:nvPr>
        </p:nvSpPr>
        <p:spPr/>
        <p:txBody>
          <a:bodyPr/>
          <a:lstStyle/>
          <a:p>
            <a:endParaRPr lang="en-US" dirty="0"/>
          </a:p>
        </p:txBody>
      </p:sp>
      <p:sp>
        <p:nvSpPr>
          <p:cNvPr id="6" name="Content Placeholder 5"/>
          <p:cNvSpPr>
            <a:spLocks noGrp="1"/>
          </p:cNvSpPr>
          <p:nvPr>
            <p:ph sz="half" idx="2"/>
          </p:nvPr>
        </p:nvSpPr>
        <p:spPr/>
        <p:txBody>
          <a:bodyPr/>
          <a:lstStyle/>
          <a:p>
            <a:r>
              <a:rPr lang="en-US" dirty="0" smtClean="0"/>
              <a:t>Gert Smith</a:t>
            </a:r>
            <a:endParaRPr lang="en-US" dirty="0"/>
          </a:p>
        </p:txBody>
      </p:sp>
    </p:spTree>
    <p:extLst>
      <p:ext uri="{BB962C8B-B14F-4D97-AF65-F5344CB8AC3E}">
        <p14:creationId xmlns:p14="http://schemas.microsoft.com/office/powerpoint/2010/main" val="273650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Autofit/>
          </a:bodyPr>
          <a:lstStyle/>
          <a:p>
            <a:r>
              <a:rPr lang="en-US" dirty="0" err="1">
                <a:cs typeface="Helvetica" panose="020B0604020202020204" pitchFamily="34" charset="0"/>
              </a:rPr>
              <a:t>Xamarin</a:t>
            </a:r>
            <a:r>
              <a:rPr lang="en-US" dirty="0">
                <a:cs typeface="Helvetica" panose="020B0604020202020204" pitchFamily="34" charset="0"/>
              </a:rPr>
              <a:t> Previews continued…</a:t>
            </a:r>
            <a:endParaRPr lang="en-US" b="0" dirty="0">
              <a:cs typeface="Helvetica" panose="020B0604020202020204" pitchFamily="34" charset="0"/>
            </a:endParaRPr>
          </a:p>
        </p:txBody>
      </p:sp>
      <p:sp>
        <p:nvSpPr>
          <p:cNvPr id="5" name="AutoShape 2" descr="https://github.com/xamarin/design/blob/master/Logos/Hexagons/png/hexagon-white@2x.png?raw=tru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https://github.com/xamarin/design/blob/master/Logos/Hexagons/png/hexagon-white@2x.png?raw=tru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https://github.com/xamarin/design/blob/master/Logos/Hexagons/png/hexagon-white@2x.png?raw=tru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https://github.com/xamarin/design/blob/master/Logos/Hexagons/png/hexagon-white@2x.png?raw=tru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TextBox 2"/>
          <p:cNvSpPr txBox="1">
            <a:spLocks noChangeArrowheads="1"/>
          </p:cNvSpPr>
          <p:nvPr/>
        </p:nvSpPr>
        <p:spPr bwMode="auto">
          <a:xfrm>
            <a:off x="266700" y="1475841"/>
            <a:ext cx="8558374" cy="604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just" eaLnBrk="1" hangingPunct="1"/>
            <a:r>
              <a:rPr lang="en-ZA" sz="3200" dirty="0" smtClean="0">
                <a:solidFill>
                  <a:schemeClr val="bg1">
                    <a:lumMod val="50000"/>
                  </a:schemeClr>
                </a:solidFill>
                <a:latin typeface="Helvetica Light"/>
                <a:cs typeface="Helvetica Neue Light"/>
              </a:rPr>
              <a:t>Workbooks</a:t>
            </a:r>
            <a:endParaRPr lang="en-US" sz="3200" dirty="0">
              <a:solidFill>
                <a:schemeClr val="bg1">
                  <a:lumMod val="50000"/>
                </a:schemeClr>
              </a:solidFill>
              <a:latin typeface="Helvetica Light"/>
              <a:cs typeface="Helvetica Neue Light"/>
            </a:endParaRPr>
          </a:p>
        </p:txBody>
      </p:sp>
      <p:sp>
        <p:nvSpPr>
          <p:cNvPr id="20" name="TextBox 2"/>
          <p:cNvSpPr txBox="1">
            <a:spLocks noChangeArrowheads="1"/>
          </p:cNvSpPr>
          <p:nvPr/>
        </p:nvSpPr>
        <p:spPr bwMode="auto">
          <a:xfrm>
            <a:off x="307975" y="2170111"/>
            <a:ext cx="8517099" cy="195877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ZA" sz="2000" dirty="0" smtClean="0">
                <a:solidFill>
                  <a:schemeClr val="bg1">
                    <a:lumMod val="50000"/>
                  </a:schemeClr>
                </a:solidFill>
                <a:latin typeface="Helvetica Light"/>
                <a:cs typeface="Helvetica Neue Light"/>
              </a:rPr>
              <a:t>Workbooks </a:t>
            </a:r>
            <a:r>
              <a:rPr lang="en-ZA" sz="2000" dirty="0">
                <a:solidFill>
                  <a:schemeClr val="bg1">
                    <a:lumMod val="50000"/>
                  </a:schemeClr>
                </a:solidFill>
                <a:latin typeface="Helvetica Light"/>
                <a:cs typeface="Helvetica Neue Light"/>
              </a:rPr>
              <a:t>are live documents that are great for experimenting, teaching, training, or exploring mobile </a:t>
            </a:r>
            <a:r>
              <a:rPr lang="en-ZA" sz="2000" dirty="0" smtClean="0">
                <a:solidFill>
                  <a:schemeClr val="bg1">
                    <a:lumMod val="50000"/>
                  </a:schemeClr>
                </a:solidFill>
                <a:latin typeface="Helvetica Light"/>
                <a:cs typeface="Helvetica Neue Light"/>
              </a:rPr>
              <a:t>development </a:t>
            </a:r>
            <a:r>
              <a:rPr lang="en-ZA" sz="2000" dirty="0">
                <a:solidFill>
                  <a:schemeClr val="bg1">
                    <a:lumMod val="50000"/>
                  </a:schemeClr>
                </a:solidFill>
                <a:latin typeface="Helvetica Light"/>
                <a:cs typeface="Helvetica Neue Light"/>
              </a:rPr>
              <a:t>in C#. See an app come to life as you move step-by-step through an interactive coding workbook. Workbooks not only support C#, but also have deep integration with platform-specific APIs, so you can render </a:t>
            </a:r>
            <a:r>
              <a:rPr lang="en-ZA" sz="2000" dirty="0" smtClean="0">
                <a:solidFill>
                  <a:schemeClr val="bg1">
                    <a:lumMod val="50000"/>
                  </a:schemeClr>
                </a:solidFill>
                <a:latin typeface="Helvetica Light"/>
                <a:cs typeface="Helvetica Neue Light"/>
              </a:rPr>
              <a:t>colours, </a:t>
            </a:r>
            <a:r>
              <a:rPr lang="en-ZA" sz="2000" dirty="0">
                <a:solidFill>
                  <a:schemeClr val="bg1">
                    <a:lumMod val="50000"/>
                  </a:schemeClr>
                </a:solidFill>
                <a:latin typeface="Helvetica Light"/>
                <a:cs typeface="Helvetica Neue Light"/>
              </a:rPr>
              <a:t>maps, and other mobile constructs directly from a workbook.</a:t>
            </a:r>
            <a:endParaRPr lang="en-US" sz="2000" dirty="0">
              <a:solidFill>
                <a:schemeClr val="bg1">
                  <a:lumMod val="50000"/>
                </a:schemeClr>
              </a:solidFill>
              <a:latin typeface="Helvetica Light"/>
              <a:cs typeface="Helvetica Neue Light"/>
            </a:endParaRPr>
          </a:p>
        </p:txBody>
      </p:sp>
    </p:spTree>
    <p:extLst>
      <p:ext uri="{BB962C8B-B14F-4D97-AF65-F5344CB8AC3E}">
        <p14:creationId xmlns:p14="http://schemas.microsoft.com/office/powerpoint/2010/main" val="3009715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Autofit/>
          </a:bodyPr>
          <a:lstStyle/>
          <a:p>
            <a:r>
              <a:rPr lang="en-US" dirty="0" smtClean="0">
                <a:cs typeface="Helvetica" panose="020B0604020202020204" pitchFamily="34" charset="0"/>
              </a:rPr>
              <a:t>Keynote announcements…</a:t>
            </a:r>
            <a:endParaRPr lang="en-US" b="0" dirty="0">
              <a:cs typeface="Helvetica" panose="020B0604020202020204" pitchFamily="34" charset="0"/>
            </a:endParaRPr>
          </a:p>
        </p:txBody>
      </p:sp>
      <p:sp>
        <p:nvSpPr>
          <p:cNvPr id="5" name="AutoShape 2" descr="https://github.com/xamarin/design/blob/master/Logos/Hexagons/png/hexagon-white@2x.png?raw=tru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https://github.com/xamarin/design/blob/master/Logos/Hexagons/png/hexagon-white@2x.png?raw=tru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https://github.com/xamarin/design/blob/master/Logos/Hexagons/png/hexagon-white@2x.png?raw=tru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https://github.com/xamarin/design/blob/master/Logos/Hexagons/png/hexagon-white@2x.png?raw=tru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TextBox 2"/>
          <p:cNvSpPr txBox="1">
            <a:spLocks noChangeArrowheads="1"/>
          </p:cNvSpPr>
          <p:nvPr/>
        </p:nvSpPr>
        <p:spPr bwMode="auto">
          <a:xfrm>
            <a:off x="266700" y="1475841"/>
            <a:ext cx="8558374" cy="604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just" eaLnBrk="1" hangingPunct="1"/>
            <a:r>
              <a:rPr lang="en-ZA" sz="3200" dirty="0" err="1" smtClean="0">
                <a:solidFill>
                  <a:schemeClr val="bg1">
                    <a:lumMod val="50000"/>
                  </a:schemeClr>
                </a:solidFill>
                <a:latin typeface="Helvetica Light"/>
                <a:cs typeface="Helvetica Neue Light"/>
              </a:rPr>
              <a:t>Xamarin.Forms</a:t>
            </a:r>
            <a:r>
              <a:rPr lang="en-ZA" sz="3200" dirty="0" smtClean="0">
                <a:solidFill>
                  <a:schemeClr val="bg1">
                    <a:lumMod val="50000"/>
                  </a:schemeClr>
                </a:solidFill>
                <a:latin typeface="Helvetica Light"/>
                <a:cs typeface="Helvetica Neue Light"/>
              </a:rPr>
              <a:t> Updates</a:t>
            </a:r>
            <a:endParaRPr lang="en-US" sz="3200" dirty="0">
              <a:solidFill>
                <a:schemeClr val="bg1">
                  <a:lumMod val="50000"/>
                </a:schemeClr>
              </a:solidFill>
              <a:latin typeface="Helvetica Light"/>
              <a:cs typeface="Helvetica Neue Light"/>
            </a:endParaRPr>
          </a:p>
        </p:txBody>
      </p:sp>
      <p:sp>
        <p:nvSpPr>
          <p:cNvPr id="20" name="TextBox 2"/>
          <p:cNvSpPr txBox="1">
            <a:spLocks noChangeArrowheads="1"/>
          </p:cNvSpPr>
          <p:nvPr/>
        </p:nvSpPr>
        <p:spPr bwMode="auto">
          <a:xfrm>
            <a:off x="307975" y="2170111"/>
            <a:ext cx="8517099" cy="22665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ZA" sz="2000" dirty="0" smtClean="0">
                <a:solidFill>
                  <a:schemeClr val="bg1">
                    <a:lumMod val="50000"/>
                  </a:schemeClr>
                </a:solidFill>
                <a:latin typeface="Helvetica Light"/>
                <a:cs typeface="Helvetica Neue Light"/>
              </a:rPr>
              <a:t>New features:</a:t>
            </a:r>
            <a:br>
              <a:rPr lang="en-ZA" sz="2000" dirty="0" smtClean="0">
                <a:solidFill>
                  <a:schemeClr val="bg1">
                    <a:lumMod val="50000"/>
                  </a:schemeClr>
                </a:solidFill>
                <a:latin typeface="Helvetica Light"/>
                <a:cs typeface="Helvetica Neue Light"/>
              </a:rPr>
            </a:br>
            <a:r>
              <a:rPr lang="en-ZA" sz="2000" dirty="0" smtClean="0">
                <a:solidFill>
                  <a:schemeClr val="bg1">
                    <a:lumMod val="50000"/>
                  </a:schemeClr>
                </a:solidFill>
                <a:latin typeface="Helvetica Light"/>
                <a:cs typeface="Helvetica Neue Light"/>
              </a:rPr>
              <a:t/>
            </a:r>
            <a:br>
              <a:rPr lang="en-ZA" sz="2000" dirty="0" smtClean="0">
                <a:solidFill>
                  <a:schemeClr val="bg1">
                    <a:lumMod val="50000"/>
                  </a:schemeClr>
                </a:solidFill>
                <a:latin typeface="Helvetica Light"/>
                <a:cs typeface="Helvetica Neue Light"/>
              </a:rPr>
            </a:br>
            <a:r>
              <a:rPr lang="en-ZA" sz="2000" dirty="0" smtClean="0">
                <a:solidFill>
                  <a:schemeClr val="bg1">
                    <a:lumMod val="50000"/>
                  </a:schemeClr>
                </a:solidFill>
                <a:latin typeface="Helvetica Light"/>
                <a:cs typeface="Helvetica Neue Light"/>
              </a:rPr>
              <a:t>Themes</a:t>
            </a:r>
            <a:br>
              <a:rPr lang="en-ZA" sz="2000" dirty="0" smtClean="0">
                <a:solidFill>
                  <a:schemeClr val="bg1">
                    <a:lumMod val="50000"/>
                  </a:schemeClr>
                </a:solidFill>
                <a:latin typeface="Helvetica Light"/>
                <a:cs typeface="Helvetica Neue Light"/>
              </a:rPr>
            </a:br>
            <a:r>
              <a:rPr lang="en-ZA" sz="2000" dirty="0" err="1" smtClean="0">
                <a:solidFill>
                  <a:schemeClr val="bg1">
                    <a:lumMod val="50000"/>
                  </a:schemeClr>
                </a:solidFill>
                <a:latin typeface="Helvetica Light"/>
                <a:cs typeface="Helvetica Neue Light"/>
              </a:rPr>
              <a:t>DataPages</a:t>
            </a:r>
            <a:endParaRPr lang="en-ZA" sz="2000" dirty="0" smtClean="0">
              <a:solidFill>
                <a:schemeClr val="bg1">
                  <a:lumMod val="50000"/>
                </a:schemeClr>
              </a:solidFill>
              <a:latin typeface="Helvetica Light"/>
              <a:cs typeface="Helvetica Neue Light"/>
            </a:endParaRPr>
          </a:p>
          <a:p>
            <a:pPr eaLnBrk="1" hangingPunct="1"/>
            <a:r>
              <a:rPr lang="en-ZA" sz="2000" dirty="0" err="1" smtClean="0">
                <a:solidFill>
                  <a:schemeClr val="bg1">
                    <a:lumMod val="50000"/>
                  </a:schemeClr>
                </a:solidFill>
                <a:latin typeface="Helvetica Light"/>
                <a:cs typeface="Helvetica Neue Light"/>
              </a:rPr>
              <a:t>Xamarin.Forms</a:t>
            </a:r>
            <a:r>
              <a:rPr lang="en-ZA" sz="2000" dirty="0" smtClean="0">
                <a:solidFill>
                  <a:schemeClr val="bg1">
                    <a:lumMod val="50000"/>
                  </a:schemeClr>
                </a:solidFill>
                <a:latin typeface="Helvetica Light"/>
                <a:cs typeface="Helvetica Neue Light"/>
              </a:rPr>
              <a:t> Previewer</a:t>
            </a:r>
            <a:br>
              <a:rPr lang="en-ZA" sz="2000" dirty="0" smtClean="0">
                <a:solidFill>
                  <a:schemeClr val="bg1">
                    <a:lumMod val="50000"/>
                  </a:schemeClr>
                </a:solidFill>
                <a:latin typeface="Helvetica Light"/>
                <a:cs typeface="Helvetica Neue Light"/>
              </a:rPr>
            </a:br>
            <a:r>
              <a:rPr lang="en-ZA" sz="2000" dirty="0" smtClean="0">
                <a:solidFill>
                  <a:schemeClr val="bg1">
                    <a:lumMod val="50000"/>
                  </a:schemeClr>
                </a:solidFill>
                <a:latin typeface="Helvetica Light"/>
                <a:cs typeface="Helvetica Neue Light"/>
              </a:rPr>
              <a:t>URL Navigation</a:t>
            </a:r>
          </a:p>
          <a:p>
            <a:pPr eaLnBrk="1" hangingPunct="1"/>
            <a:r>
              <a:rPr lang="en-ZA" sz="2000" dirty="0" smtClean="0">
                <a:solidFill>
                  <a:schemeClr val="bg1">
                    <a:lumMod val="50000"/>
                  </a:schemeClr>
                </a:solidFill>
                <a:latin typeface="Helvetica Light"/>
                <a:cs typeface="Helvetica Neue Light"/>
              </a:rPr>
              <a:t>Embedded Platform-Specific Controls </a:t>
            </a:r>
            <a:endParaRPr lang="en-US" sz="2000" dirty="0">
              <a:solidFill>
                <a:schemeClr val="bg1">
                  <a:lumMod val="50000"/>
                </a:schemeClr>
              </a:solidFill>
              <a:latin typeface="Helvetica Light"/>
              <a:cs typeface="Helvetica Neue Light"/>
            </a:endParaRPr>
          </a:p>
        </p:txBody>
      </p:sp>
    </p:spTree>
    <p:extLst>
      <p:ext uri="{BB962C8B-B14F-4D97-AF65-F5344CB8AC3E}">
        <p14:creationId xmlns:p14="http://schemas.microsoft.com/office/powerpoint/2010/main" val="3499370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Autofit/>
          </a:bodyPr>
          <a:lstStyle/>
          <a:p>
            <a:r>
              <a:rPr lang="en-US" dirty="0" err="1" smtClean="0">
                <a:cs typeface="Helvetica" panose="020B0604020202020204" pitchFamily="34" charset="0"/>
              </a:rPr>
              <a:t>Xamarin.Forms</a:t>
            </a:r>
            <a:r>
              <a:rPr lang="en-US" dirty="0" smtClean="0">
                <a:cs typeface="Helvetica" panose="020B0604020202020204" pitchFamily="34" charset="0"/>
              </a:rPr>
              <a:t> Updates </a:t>
            </a:r>
            <a:r>
              <a:rPr lang="en-US" dirty="0">
                <a:cs typeface="Helvetica" panose="020B0604020202020204" pitchFamily="34" charset="0"/>
              </a:rPr>
              <a:t>continued…</a:t>
            </a:r>
            <a:endParaRPr lang="en-US" b="0" dirty="0">
              <a:cs typeface="Helvetica" panose="020B0604020202020204" pitchFamily="34" charset="0"/>
            </a:endParaRPr>
          </a:p>
        </p:txBody>
      </p:sp>
      <p:sp>
        <p:nvSpPr>
          <p:cNvPr id="5" name="AutoShape 2" descr="https://github.com/xamarin/design/blob/master/Logos/Hexagons/png/hexagon-white@2x.png?raw=tru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https://github.com/xamarin/design/blob/master/Logos/Hexagons/png/hexagon-white@2x.png?raw=tru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https://github.com/xamarin/design/blob/master/Logos/Hexagons/png/hexagon-white@2x.png?raw=tru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https://github.com/xamarin/design/blob/master/Logos/Hexagons/png/hexagon-white@2x.png?raw=tru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TextBox 2"/>
          <p:cNvSpPr txBox="1">
            <a:spLocks noChangeArrowheads="1"/>
          </p:cNvSpPr>
          <p:nvPr/>
        </p:nvSpPr>
        <p:spPr bwMode="auto">
          <a:xfrm>
            <a:off x="266700" y="1475841"/>
            <a:ext cx="8558374" cy="604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just" eaLnBrk="1" hangingPunct="1"/>
            <a:r>
              <a:rPr lang="en-ZA" sz="3200" dirty="0" smtClean="0">
                <a:solidFill>
                  <a:schemeClr val="bg1">
                    <a:lumMod val="50000"/>
                  </a:schemeClr>
                </a:solidFill>
                <a:latin typeface="Helvetica Light"/>
                <a:cs typeface="Helvetica Neue Light"/>
              </a:rPr>
              <a:t>Themes</a:t>
            </a:r>
            <a:endParaRPr lang="en-US" sz="3200" dirty="0">
              <a:solidFill>
                <a:schemeClr val="bg1">
                  <a:lumMod val="50000"/>
                </a:schemeClr>
              </a:solidFill>
              <a:latin typeface="Helvetica Light"/>
              <a:cs typeface="Helvetica Neue Light"/>
            </a:endParaRPr>
          </a:p>
        </p:txBody>
      </p:sp>
      <p:sp>
        <p:nvSpPr>
          <p:cNvPr id="20" name="TextBox 2"/>
          <p:cNvSpPr txBox="1">
            <a:spLocks noChangeArrowheads="1"/>
          </p:cNvSpPr>
          <p:nvPr/>
        </p:nvSpPr>
        <p:spPr bwMode="auto">
          <a:xfrm>
            <a:off x="307975" y="2170111"/>
            <a:ext cx="8517099" cy="165099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ZA" sz="2000" dirty="0">
                <a:solidFill>
                  <a:schemeClr val="bg1">
                    <a:lumMod val="50000"/>
                  </a:schemeClr>
                </a:solidFill>
                <a:latin typeface="Helvetica Light"/>
                <a:cs typeface="Helvetica Neue Light"/>
              </a:rPr>
              <a:t>Themes give developers access to pre-designed UI elements, such as cards and contact lists, making it simple to build beautiful user interfaces with </a:t>
            </a:r>
            <a:r>
              <a:rPr lang="en-ZA" sz="2000" dirty="0" err="1">
                <a:solidFill>
                  <a:schemeClr val="bg1">
                    <a:lumMod val="50000"/>
                  </a:schemeClr>
                </a:solidFill>
                <a:latin typeface="Helvetica Light"/>
                <a:cs typeface="Helvetica Neue Light"/>
              </a:rPr>
              <a:t>Xamarin.Forms</a:t>
            </a:r>
            <a:r>
              <a:rPr lang="en-ZA" sz="2000" dirty="0">
                <a:solidFill>
                  <a:schemeClr val="bg1">
                    <a:lumMod val="50000"/>
                  </a:schemeClr>
                </a:solidFill>
                <a:latin typeface="Helvetica Light"/>
                <a:cs typeface="Helvetica Neue Light"/>
              </a:rPr>
              <a:t>. </a:t>
            </a:r>
            <a:r>
              <a:rPr lang="en-ZA" sz="2000" dirty="0" smtClean="0">
                <a:solidFill>
                  <a:schemeClr val="bg1">
                    <a:lumMod val="50000"/>
                  </a:schemeClr>
                </a:solidFill>
                <a:latin typeface="Helvetica Light"/>
                <a:cs typeface="Helvetica Neue Light"/>
              </a:rPr>
              <a:t>Light </a:t>
            </a:r>
            <a:r>
              <a:rPr lang="en-ZA" sz="2000" dirty="0">
                <a:solidFill>
                  <a:schemeClr val="bg1">
                    <a:lumMod val="50000"/>
                  </a:schemeClr>
                </a:solidFill>
                <a:latin typeface="Helvetica Light"/>
                <a:cs typeface="Helvetica Neue Light"/>
              </a:rPr>
              <a:t>and </a:t>
            </a:r>
            <a:r>
              <a:rPr lang="en-ZA" sz="2000" dirty="0" smtClean="0">
                <a:solidFill>
                  <a:schemeClr val="bg1">
                    <a:lumMod val="50000"/>
                  </a:schemeClr>
                </a:solidFill>
                <a:latin typeface="Helvetica Light"/>
                <a:cs typeface="Helvetica Neue Light"/>
              </a:rPr>
              <a:t>Dark </a:t>
            </a:r>
            <a:r>
              <a:rPr lang="en-ZA" sz="2000" dirty="0">
                <a:solidFill>
                  <a:schemeClr val="bg1">
                    <a:lumMod val="50000"/>
                  </a:schemeClr>
                </a:solidFill>
                <a:latin typeface="Helvetica Light"/>
                <a:cs typeface="Helvetica Neue Light"/>
              </a:rPr>
              <a:t>themes </a:t>
            </a:r>
            <a:r>
              <a:rPr lang="en-ZA" sz="2000" dirty="0" smtClean="0">
                <a:solidFill>
                  <a:schemeClr val="bg1">
                    <a:lumMod val="50000"/>
                  </a:schemeClr>
                </a:solidFill>
                <a:latin typeface="Helvetica Light"/>
                <a:cs typeface="Helvetica Neue Light"/>
              </a:rPr>
              <a:t>as </a:t>
            </a:r>
            <a:r>
              <a:rPr lang="en-ZA" sz="2000" dirty="0">
                <a:solidFill>
                  <a:schemeClr val="bg1">
                    <a:lumMod val="50000"/>
                  </a:schemeClr>
                </a:solidFill>
                <a:latin typeface="Helvetica Light"/>
                <a:cs typeface="Helvetica Neue Light"/>
              </a:rPr>
              <a:t>separate </a:t>
            </a:r>
            <a:r>
              <a:rPr lang="en-ZA" sz="2000" dirty="0" err="1" smtClean="0">
                <a:solidFill>
                  <a:schemeClr val="bg1">
                    <a:lumMod val="50000"/>
                  </a:schemeClr>
                </a:solidFill>
                <a:latin typeface="Helvetica Light"/>
                <a:cs typeface="Helvetica Neue Light"/>
              </a:rPr>
              <a:t>NuGets</a:t>
            </a:r>
            <a:r>
              <a:rPr lang="en-ZA" sz="2000" dirty="0" smtClean="0">
                <a:solidFill>
                  <a:schemeClr val="bg1">
                    <a:lumMod val="50000"/>
                  </a:schemeClr>
                </a:solidFill>
                <a:latin typeface="Helvetica Light"/>
                <a:cs typeface="Helvetica Neue Light"/>
              </a:rPr>
              <a:t>. Can </a:t>
            </a:r>
            <a:r>
              <a:rPr lang="en-ZA" sz="2000" dirty="0">
                <a:solidFill>
                  <a:schemeClr val="bg1">
                    <a:lumMod val="50000"/>
                  </a:schemeClr>
                </a:solidFill>
                <a:latin typeface="Helvetica Light"/>
                <a:cs typeface="Helvetica Neue Light"/>
              </a:rPr>
              <a:t>also create </a:t>
            </a:r>
            <a:r>
              <a:rPr lang="en-ZA" sz="2000" dirty="0" smtClean="0">
                <a:solidFill>
                  <a:schemeClr val="bg1">
                    <a:lumMod val="50000"/>
                  </a:schemeClr>
                </a:solidFill>
                <a:latin typeface="Helvetica Light"/>
                <a:cs typeface="Helvetica Neue Light"/>
              </a:rPr>
              <a:t>own </a:t>
            </a:r>
            <a:r>
              <a:rPr lang="en-ZA" sz="2000" dirty="0">
                <a:solidFill>
                  <a:schemeClr val="bg1">
                    <a:lumMod val="50000"/>
                  </a:schemeClr>
                </a:solidFill>
                <a:latin typeface="Helvetica Light"/>
                <a:cs typeface="Helvetica Neue Light"/>
              </a:rPr>
              <a:t>themes, making it easy to ensure that developers across teams can create mobile apps with a consistent look-and-feel.</a:t>
            </a:r>
            <a:endParaRPr lang="en-US" sz="2000" dirty="0">
              <a:solidFill>
                <a:schemeClr val="bg1">
                  <a:lumMod val="50000"/>
                </a:schemeClr>
              </a:solidFill>
              <a:latin typeface="Helvetica Light"/>
              <a:cs typeface="Helvetica Neue Light"/>
            </a:endParaRPr>
          </a:p>
        </p:txBody>
      </p:sp>
    </p:spTree>
    <p:extLst>
      <p:ext uri="{BB962C8B-B14F-4D97-AF65-F5344CB8AC3E}">
        <p14:creationId xmlns:p14="http://schemas.microsoft.com/office/powerpoint/2010/main" val="184735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Autofit/>
          </a:bodyPr>
          <a:lstStyle/>
          <a:p>
            <a:r>
              <a:rPr lang="en-US" dirty="0" err="1" smtClean="0">
                <a:cs typeface="Helvetica" panose="020B0604020202020204" pitchFamily="34" charset="0"/>
              </a:rPr>
              <a:t>Xamarin.Forms</a:t>
            </a:r>
            <a:r>
              <a:rPr lang="en-US" dirty="0" smtClean="0">
                <a:cs typeface="Helvetica" panose="020B0604020202020204" pitchFamily="34" charset="0"/>
              </a:rPr>
              <a:t> Updates </a:t>
            </a:r>
            <a:r>
              <a:rPr lang="en-US" dirty="0">
                <a:cs typeface="Helvetica" panose="020B0604020202020204" pitchFamily="34" charset="0"/>
              </a:rPr>
              <a:t>continued…</a:t>
            </a:r>
            <a:endParaRPr lang="en-US" b="0" dirty="0">
              <a:cs typeface="Helvetica" panose="020B0604020202020204" pitchFamily="34" charset="0"/>
            </a:endParaRPr>
          </a:p>
        </p:txBody>
      </p:sp>
      <p:sp>
        <p:nvSpPr>
          <p:cNvPr id="5" name="AutoShape 2" descr="https://github.com/xamarin/design/blob/master/Logos/Hexagons/png/hexagon-white@2x.png?raw=tru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https://github.com/xamarin/design/blob/master/Logos/Hexagons/png/hexagon-white@2x.png?raw=tru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https://github.com/xamarin/design/blob/master/Logos/Hexagons/png/hexagon-white@2x.png?raw=tru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https://github.com/xamarin/design/blob/master/Logos/Hexagons/png/hexagon-white@2x.png?raw=tru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TextBox 2"/>
          <p:cNvSpPr txBox="1">
            <a:spLocks noChangeArrowheads="1"/>
          </p:cNvSpPr>
          <p:nvPr/>
        </p:nvSpPr>
        <p:spPr bwMode="auto">
          <a:xfrm>
            <a:off x="266700" y="1475841"/>
            <a:ext cx="8558374" cy="604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just" eaLnBrk="1" hangingPunct="1"/>
            <a:r>
              <a:rPr lang="en-ZA" sz="3200" dirty="0" err="1" smtClean="0">
                <a:solidFill>
                  <a:schemeClr val="bg1">
                    <a:lumMod val="50000"/>
                  </a:schemeClr>
                </a:solidFill>
                <a:latin typeface="Helvetica Light"/>
                <a:cs typeface="Helvetica Neue Light"/>
              </a:rPr>
              <a:t>DataPages</a:t>
            </a:r>
            <a:endParaRPr lang="en-US" sz="3200" dirty="0">
              <a:solidFill>
                <a:schemeClr val="bg1">
                  <a:lumMod val="50000"/>
                </a:schemeClr>
              </a:solidFill>
              <a:latin typeface="Helvetica Light"/>
              <a:cs typeface="Helvetica Neue Light"/>
            </a:endParaRPr>
          </a:p>
        </p:txBody>
      </p:sp>
      <p:sp>
        <p:nvSpPr>
          <p:cNvPr id="20" name="TextBox 2"/>
          <p:cNvSpPr txBox="1">
            <a:spLocks noChangeArrowheads="1"/>
          </p:cNvSpPr>
          <p:nvPr/>
        </p:nvSpPr>
        <p:spPr bwMode="auto">
          <a:xfrm>
            <a:off x="307975" y="2170111"/>
            <a:ext cx="8517099" cy="165099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ZA" sz="2000" dirty="0" err="1">
                <a:solidFill>
                  <a:schemeClr val="bg1">
                    <a:lumMod val="50000"/>
                  </a:schemeClr>
                </a:solidFill>
                <a:latin typeface="Helvetica Light"/>
                <a:cs typeface="Helvetica Neue Light"/>
              </a:rPr>
              <a:t>DataPages</a:t>
            </a:r>
            <a:r>
              <a:rPr lang="en-ZA" sz="2000" dirty="0">
                <a:solidFill>
                  <a:schemeClr val="bg1">
                    <a:lumMod val="50000"/>
                  </a:schemeClr>
                </a:solidFill>
                <a:latin typeface="Helvetica Light"/>
                <a:cs typeface="Helvetica Neue Light"/>
              </a:rPr>
              <a:t> make displaying data from a cloud </a:t>
            </a:r>
            <a:r>
              <a:rPr lang="en-ZA" sz="2000" dirty="0" err="1">
                <a:solidFill>
                  <a:schemeClr val="bg1">
                    <a:lumMod val="50000"/>
                  </a:schemeClr>
                </a:solidFill>
                <a:latin typeface="Helvetica Light"/>
                <a:cs typeface="Helvetica Neue Light"/>
              </a:rPr>
              <a:t>datasource</a:t>
            </a:r>
            <a:r>
              <a:rPr lang="en-ZA" sz="2000" dirty="0">
                <a:solidFill>
                  <a:schemeClr val="bg1">
                    <a:lumMod val="50000"/>
                  </a:schemeClr>
                </a:solidFill>
                <a:latin typeface="Helvetica Light"/>
                <a:cs typeface="Helvetica Neue Light"/>
              </a:rPr>
              <a:t> as easy as possible. Simply select a data source, enter your cloud credentials, bind your data, and click build. </a:t>
            </a:r>
            <a:r>
              <a:rPr lang="en-ZA" sz="2000" dirty="0" err="1">
                <a:solidFill>
                  <a:schemeClr val="bg1">
                    <a:lumMod val="50000"/>
                  </a:schemeClr>
                </a:solidFill>
                <a:latin typeface="Helvetica Light"/>
                <a:cs typeface="Helvetica Neue Light"/>
              </a:rPr>
              <a:t>Xamarin.Forms</a:t>
            </a:r>
            <a:r>
              <a:rPr lang="en-ZA" sz="2000" dirty="0">
                <a:solidFill>
                  <a:schemeClr val="bg1">
                    <a:lumMod val="50000"/>
                  </a:schemeClr>
                </a:solidFill>
                <a:latin typeface="Helvetica Light"/>
                <a:cs typeface="Helvetica Neue Light"/>
              </a:rPr>
              <a:t> not only handles connecting to the data source, but also creates master-detail pages from that data automatically, without any additional configuration.</a:t>
            </a:r>
            <a:endParaRPr lang="en-US" sz="2000" dirty="0">
              <a:solidFill>
                <a:schemeClr val="bg1">
                  <a:lumMod val="50000"/>
                </a:schemeClr>
              </a:solidFill>
              <a:latin typeface="Helvetica Light"/>
              <a:cs typeface="Helvetica Neue Light"/>
            </a:endParaRPr>
          </a:p>
        </p:txBody>
      </p:sp>
    </p:spTree>
    <p:extLst>
      <p:ext uri="{BB962C8B-B14F-4D97-AF65-F5344CB8AC3E}">
        <p14:creationId xmlns:p14="http://schemas.microsoft.com/office/powerpoint/2010/main" val="4233063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Autofit/>
          </a:bodyPr>
          <a:lstStyle/>
          <a:p>
            <a:r>
              <a:rPr lang="en-US" dirty="0" err="1" smtClean="0">
                <a:cs typeface="Helvetica" panose="020B0604020202020204" pitchFamily="34" charset="0"/>
              </a:rPr>
              <a:t>Xamarin.Forms</a:t>
            </a:r>
            <a:r>
              <a:rPr lang="en-US" dirty="0" smtClean="0">
                <a:cs typeface="Helvetica" panose="020B0604020202020204" pitchFamily="34" charset="0"/>
              </a:rPr>
              <a:t> Updates </a:t>
            </a:r>
            <a:r>
              <a:rPr lang="en-US" dirty="0">
                <a:cs typeface="Helvetica" panose="020B0604020202020204" pitchFamily="34" charset="0"/>
              </a:rPr>
              <a:t>continued…</a:t>
            </a:r>
            <a:endParaRPr lang="en-US" b="0" dirty="0">
              <a:cs typeface="Helvetica" panose="020B0604020202020204" pitchFamily="34" charset="0"/>
            </a:endParaRPr>
          </a:p>
        </p:txBody>
      </p:sp>
      <p:sp>
        <p:nvSpPr>
          <p:cNvPr id="5" name="AutoShape 2" descr="https://github.com/xamarin/design/blob/master/Logos/Hexagons/png/hexagon-white@2x.png?raw=tru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https://github.com/xamarin/design/blob/master/Logos/Hexagons/png/hexagon-white@2x.png?raw=tru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https://github.com/xamarin/design/blob/master/Logos/Hexagons/png/hexagon-white@2x.png?raw=tru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https://github.com/xamarin/design/blob/master/Logos/Hexagons/png/hexagon-white@2x.png?raw=tru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TextBox 2"/>
          <p:cNvSpPr txBox="1">
            <a:spLocks noChangeArrowheads="1"/>
          </p:cNvSpPr>
          <p:nvPr/>
        </p:nvSpPr>
        <p:spPr bwMode="auto">
          <a:xfrm>
            <a:off x="266700" y="1475841"/>
            <a:ext cx="8558374" cy="604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just" eaLnBrk="1" hangingPunct="1"/>
            <a:r>
              <a:rPr lang="en-ZA" sz="3200" dirty="0" err="1" smtClean="0">
                <a:solidFill>
                  <a:schemeClr val="bg1">
                    <a:lumMod val="50000"/>
                  </a:schemeClr>
                </a:solidFill>
                <a:latin typeface="Helvetica Light"/>
                <a:cs typeface="Helvetica Neue Light"/>
              </a:rPr>
              <a:t>Xamarin.Forms</a:t>
            </a:r>
            <a:r>
              <a:rPr lang="en-ZA" sz="3200" dirty="0" smtClean="0">
                <a:solidFill>
                  <a:schemeClr val="bg1">
                    <a:lumMod val="50000"/>
                  </a:schemeClr>
                </a:solidFill>
                <a:latin typeface="Helvetica Light"/>
                <a:cs typeface="Helvetica Neue Light"/>
              </a:rPr>
              <a:t> Previewer</a:t>
            </a:r>
            <a:endParaRPr lang="en-US" sz="3200" dirty="0">
              <a:solidFill>
                <a:schemeClr val="bg1">
                  <a:lumMod val="50000"/>
                </a:schemeClr>
              </a:solidFill>
              <a:latin typeface="Helvetica Light"/>
              <a:cs typeface="Helvetica Neue Light"/>
            </a:endParaRPr>
          </a:p>
        </p:txBody>
      </p:sp>
      <p:sp>
        <p:nvSpPr>
          <p:cNvPr id="20" name="TextBox 2"/>
          <p:cNvSpPr txBox="1">
            <a:spLocks noChangeArrowheads="1"/>
          </p:cNvSpPr>
          <p:nvPr/>
        </p:nvSpPr>
        <p:spPr bwMode="auto">
          <a:xfrm>
            <a:off x="307975" y="2170111"/>
            <a:ext cx="8517099" cy="103544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ZA" sz="2000" dirty="0" smtClean="0">
                <a:solidFill>
                  <a:schemeClr val="bg1">
                    <a:lumMod val="50000"/>
                  </a:schemeClr>
                </a:solidFill>
                <a:latin typeface="Helvetica Light"/>
                <a:cs typeface="Helvetica Neue Light"/>
              </a:rPr>
              <a:t>The </a:t>
            </a:r>
            <a:r>
              <a:rPr lang="en-ZA" sz="2000" dirty="0" err="1">
                <a:solidFill>
                  <a:schemeClr val="bg1">
                    <a:lumMod val="50000"/>
                  </a:schemeClr>
                </a:solidFill>
                <a:latin typeface="Helvetica Light"/>
                <a:cs typeface="Helvetica Neue Light"/>
              </a:rPr>
              <a:t>Xamarin.Forms</a:t>
            </a:r>
            <a:r>
              <a:rPr lang="en-ZA" sz="2000" dirty="0">
                <a:solidFill>
                  <a:schemeClr val="bg1">
                    <a:lumMod val="50000"/>
                  </a:schemeClr>
                </a:solidFill>
                <a:latin typeface="Helvetica Light"/>
                <a:cs typeface="Helvetica Neue Light"/>
              </a:rPr>
              <a:t> </a:t>
            </a:r>
            <a:r>
              <a:rPr lang="en-ZA" sz="2000" dirty="0" smtClean="0">
                <a:solidFill>
                  <a:schemeClr val="bg1">
                    <a:lumMod val="50000"/>
                  </a:schemeClr>
                </a:solidFill>
                <a:latin typeface="Helvetica Light"/>
                <a:cs typeface="Helvetica Neue Light"/>
              </a:rPr>
              <a:t>Previewer </a:t>
            </a:r>
            <a:r>
              <a:rPr lang="en-ZA" sz="2000" dirty="0">
                <a:solidFill>
                  <a:schemeClr val="bg1">
                    <a:lumMod val="50000"/>
                  </a:schemeClr>
                </a:solidFill>
                <a:latin typeface="Helvetica Light"/>
                <a:cs typeface="Helvetica Neue Light"/>
              </a:rPr>
              <a:t>renders a live preview of a page side-by-side with the corresponding XAML </a:t>
            </a:r>
            <a:r>
              <a:rPr lang="en-ZA" sz="2000" dirty="0" err="1">
                <a:solidFill>
                  <a:schemeClr val="bg1">
                    <a:lumMod val="50000"/>
                  </a:schemeClr>
                </a:solidFill>
                <a:latin typeface="Helvetica Light"/>
                <a:cs typeface="Helvetica Neue Light"/>
              </a:rPr>
              <a:t>markup</a:t>
            </a:r>
            <a:r>
              <a:rPr lang="en-ZA" sz="2000" dirty="0">
                <a:solidFill>
                  <a:schemeClr val="bg1">
                    <a:lumMod val="50000"/>
                  </a:schemeClr>
                </a:solidFill>
                <a:latin typeface="Helvetica Light"/>
                <a:cs typeface="Helvetica Neue Light"/>
              </a:rPr>
              <a:t>, directly within your </a:t>
            </a:r>
            <a:r>
              <a:rPr lang="en-ZA" sz="2000" dirty="0" err="1">
                <a:solidFill>
                  <a:schemeClr val="bg1">
                    <a:lumMod val="50000"/>
                  </a:schemeClr>
                </a:solidFill>
                <a:latin typeface="Helvetica Light"/>
                <a:cs typeface="Helvetica Neue Light"/>
              </a:rPr>
              <a:t>Xamarin</a:t>
            </a:r>
            <a:r>
              <a:rPr lang="en-ZA" sz="2000" dirty="0">
                <a:solidFill>
                  <a:schemeClr val="bg1">
                    <a:lumMod val="50000"/>
                  </a:schemeClr>
                </a:solidFill>
                <a:latin typeface="Helvetica Light"/>
                <a:cs typeface="Helvetica Neue Light"/>
              </a:rPr>
              <a:t> Studio environment.</a:t>
            </a:r>
            <a:endParaRPr lang="en-US" sz="2000" dirty="0">
              <a:solidFill>
                <a:schemeClr val="bg1">
                  <a:lumMod val="50000"/>
                </a:schemeClr>
              </a:solidFill>
              <a:latin typeface="Helvetica Light"/>
              <a:cs typeface="Helvetica Neue Light"/>
            </a:endParaRPr>
          </a:p>
        </p:txBody>
      </p:sp>
    </p:spTree>
    <p:extLst>
      <p:ext uri="{BB962C8B-B14F-4D97-AF65-F5344CB8AC3E}">
        <p14:creationId xmlns:p14="http://schemas.microsoft.com/office/powerpoint/2010/main" val="2132114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Autofit/>
          </a:bodyPr>
          <a:lstStyle/>
          <a:p>
            <a:r>
              <a:rPr lang="en-US" dirty="0" err="1" smtClean="0">
                <a:cs typeface="Helvetica" panose="020B0604020202020204" pitchFamily="34" charset="0"/>
              </a:rPr>
              <a:t>Xamarin.Forms</a:t>
            </a:r>
            <a:r>
              <a:rPr lang="en-US" dirty="0" smtClean="0">
                <a:cs typeface="Helvetica" panose="020B0604020202020204" pitchFamily="34" charset="0"/>
              </a:rPr>
              <a:t> Updates </a:t>
            </a:r>
            <a:r>
              <a:rPr lang="en-US" dirty="0">
                <a:cs typeface="Helvetica" panose="020B0604020202020204" pitchFamily="34" charset="0"/>
              </a:rPr>
              <a:t>continued…</a:t>
            </a:r>
            <a:endParaRPr lang="en-US" b="0" dirty="0">
              <a:cs typeface="Helvetica" panose="020B0604020202020204" pitchFamily="34" charset="0"/>
            </a:endParaRPr>
          </a:p>
        </p:txBody>
      </p:sp>
      <p:sp>
        <p:nvSpPr>
          <p:cNvPr id="5" name="AutoShape 2" descr="https://github.com/xamarin/design/blob/master/Logos/Hexagons/png/hexagon-white@2x.png?raw=tru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https://github.com/xamarin/design/blob/master/Logos/Hexagons/png/hexagon-white@2x.png?raw=tru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https://github.com/xamarin/design/blob/master/Logos/Hexagons/png/hexagon-white@2x.png?raw=tru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https://github.com/xamarin/design/blob/master/Logos/Hexagons/png/hexagon-white@2x.png?raw=tru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TextBox 2"/>
          <p:cNvSpPr txBox="1">
            <a:spLocks noChangeArrowheads="1"/>
          </p:cNvSpPr>
          <p:nvPr/>
        </p:nvSpPr>
        <p:spPr bwMode="auto">
          <a:xfrm>
            <a:off x="266700" y="1475841"/>
            <a:ext cx="8558374" cy="604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just" eaLnBrk="1" hangingPunct="1"/>
            <a:r>
              <a:rPr lang="en-ZA" sz="3200" dirty="0" smtClean="0">
                <a:solidFill>
                  <a:schemeClr val="bg1">
                    <a:lumMod val="50000"/>
                  </a:schemeClr>
                </a:solidFill>
                <a:latin typeface="Helvetica Light"/>
                <a:cs typeface="Helvetica Neue Light"/>
              </a:rPr>
              <a:t>URL Navigation</a:t>
            </a:r>
            <a:endParaRPr lang="en-US" sz="3200" dirty="0">
              <a:solidFill>
                <a:schemeClr val="bg1">
                  <a:lumMod val="50000"/>
                </a:schemeClr>
              </a:solidFill>
              <a:latin typeface="Helvetica Light"/>
              <a:cs typeface="Helvetica Neue Light"/>
            </a:endParaRPr>
          </a:p>
        </p:txBody>
      </p:sp>
      <p:sp>
        <p:nvSpPr>
          <p:cNvPr id="20" name="TextBox 2"/>
          <p:cNvSpPr txBox="1">
            <a:spLocks noChangeArrowheads="1"/>
          </p:cNvSpPr>
          <p:nvPr/>
        </p:nvSpPr>
        <p:spPr bwMode="auto">
          <a:xfrm>
            <a:off x="307975" y="2170111"/>
            <a:ext cx="8517099" cy="103544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ZA" sz="2000" dirty="0">
                <a:solidFill>
                  <a:schemeClr val="bg1">
                    <a:lumMod val="50000"/>
                  </a:schemeClr>
                </a:solidFill>
                <a:latin typeface="Helvetica Light"/>
                <a:cs typeface="Helvetica Neue Light"/>
              </a:rPr>
              <a:t>Deep link to any page in your </a:t>
            </a:r>
            <a:r>
              <a:rPr lang="en-ZA" sz="2000" dirty="0" err="1">
                <a:solidFill>
                  <a:schemeClr val="bg1">
                    <a:lumMod val="50000"/>
                  </a:schemeClr>
                </a:solidFill>
                <a:latin typeface="Helvetica Light"/>
                <a:cs typeface="Helvetica Neue Light"/>
              </a:rPr>
              <a:t>Xamarin.Forms</a:t>
            </a:r>
            <a:r>
              <a:rPr lang="en-ZA" sz="2000" dirty="0">
                <a:solidFill>
                  <a:schemeClr val="bg1">
                    <a:lumMod val="50000"/>
                  </a:schemeClr>
                </a:solidFill>
                <a:latin typeface="Helvetica Light"/>
                <a:cs typeface="Helvetica Neue Light"/>
              </a:rPr>
              <a:t> app with URL navigation, creating a more fluid experience across mobile search, web, email, and other app-external sources.</a:t>
            </a:r>
            <a:endParaRPr lang="en-US" sz="2000" dirty="0">
              <a:solidFill>
                <a:schemeClr val="bg1">
                  <a:lumMod val="50000"/>
                </a:schemeClr>
              </a:solidFill>
              <a:latin typeface="Helvetica Light"/>
              <a:cs typeface="Helvetica Neue Light"/>
            </a:endParaRPr>
          </a:p>
        </p:txBody>
      </p:sp>
    </p:spTree>
    <p:extLst>
      <p:ext uri="{BB962C8B-B14F-4D97-AF65-F5344CB8AC3E}">
        <p14:creationId xmlns:p14="http://schemas.microsoft.com/office/powerpoint/2010/main" val="1475661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Autofit/>
          </a:bodyPr>
          <a:lstStyle/>
          <a:p>
            <a:r>
              <a:rPr lang="en-US" dirty="0" err="1" smtClean="0">
                <a:cs typeface="Helvetica" panose="020B0604020202020204" pitchFamily="34" charset="0"/>
              </a:rPr>
              <a:t>Xamarin.Forms</a:t>
            </a:r>
            <a:r>
              <a:rPr lang="en-US" dirty="0" smtClean="0">
                <a:cs typeface="Helvetica" panose="020B0604020202020204" pitchFamily="34" charset="0"/>
              </a:rPr>
              <a:t> Updates </a:t>
            </a:r>
            <a:r>
              <a:rPr lang="en-US" dirty="0">
                <a:cs typeface="Helvetica" panose="020B0604020202020204" pitchFamily="34" charset="0"/>
              </a:rPr>
              <a:t>continued…</a:t>
            </a:r>
            <a:endParaRPr lang="en-US" b="0" dirty="0">
              <a:cs typeface="Helvetica" panose="020B0604020202020204" pitchFamily="34" charset="0"/>
            </a:endParaRPr>
          </a:p>
        </p:txBody>
      </p:sp>
      <p:sp>
        <p:nvSpPr>
          <p:cNvPr id="5" name="AutoShape 2" descr="https://github.com/xamarin/design/blob/master/Logos/Hexagons/png/hexagon-white@2x.png?raw=tru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https://github.com/xamarin/design/blob/master/Logos/Hexagons/png/hexagon-white@2x.png?raw=tru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https://github.com/xamarin/design/blob/master/Logos/Hexagons/png/hexagon-white@2x.png?raw=tru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https://github.com/xamarin/design/blob/master/Logos/Hexagons/png/hexagon-white@2x.png?raw=tru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TextBox 2"/>
          <p:cNvSpPr txBox="1">
            <a:spLocks noChangeArrowheads="1"/>
          </p:cNvSpPr>
          <p:nvPr/>
        </p:nvSpPr>
        <p:spPr bwMode="auto">
          <a:xfrm>
            <a:off x="266700" y="1475841"/>
            <a:ext cx="8558374" cy="604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just" eaLnBrk="1" hangingPunct="1"/>
            <a:r>
              <a:rPr lang="en-ZA" sz="3200" dirty="0">
                <a:solidFill>
                  <a:schemeClr val="bg1">
                    <a:lumMod val="50000"/>
                  </a:schemeClr>
                </a:solidFill>
                <a:latin typeface="Helvetica Light"/>
                <a:cs typeface="Helvetica Neue Light"/>
              </a:rPr>
              <a:t>Embedded Platform-Specific Controls</a:t>
            </a:r>
            <a:endParaRPr lang="en-US" sz="3200" dirty="0">
              <a:solidFill>
                <a:schemeClr val="bg1">
                  <a:lumMod val="50000"/>
                </a:schemeClr>
              </a:solidFill>
              <a:latin typeface="Helvetica Light"/>
              <a:cs typeface="Helvetica Neue Light"/>
            </a:endParaRPr>
          </a:p>
        </p:txBody>
      </p:sp>
      <p:sp>
        <p:nvSpPr>
          <p:cNvPr id="20" name="TextBox 2"/>
          <p:cNvSpPr txBox="1">
            <a:spLocks noChangeArrowheads="1"/>
          </p:cNvSpPr>
          <p:nvPr/>
        </p:nvSpPr>
        <p:spPr bwMode="auto">
          <a:xfrm>
            <a:off x="307975" y="2170111"/>
            <a:ext cx="8517099" cy="103544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ZA" sz="2000" dirty="0">
                <a:solidFill>
                  <a:schemeClr val="bg1">
                    <a:lumMod val="50000"/>
                  </a:schemeClr>
                </a:solidFill>
                <a:latin typeface="Helvetica Light"/>
                <a:cs typeface="Helvetica Neue Light"/>
              </a:rPr>
              <a:t>Embed custom iOS and Android controls directly into your </a:t>
            </a:r>
            <a:r>
              <a:rPr lang="en-ZA" sz="2000" dirty="0" err="1">
                <a:solidFill>
                  <a:schemeClr val="bg1">
                    <a:lumMod val="50000"/>
                  </a:schemeClr>
                </a:solidFill>
                <a:latin typeface="Helvetica Light"/>
                <a:cs typeface="Helvetica Neue Light"/>
              </a:rPr>
              <a:t>Xamarin.Forms</a:t>
            </a:r>
            <a:r>
              <a:rPr lang="en-ZA" sz="2000" dirty="0">
                <a:solidFill>
                  <a:schemeClr val="bg1">
                    <a:lumMod val="50000"/>
                  </a:schemeClr>
                </a:solidFill>
                <a:latin typeface="Helvetica Light"/>
                <a:cs typeface="Helvetica Neue Light"/>
              </a:rPr>
              <a:t> apps in just a single line of code, without having to create a custom renderer or effect.</a:t>
            </a:r>
            <a:endParaRPr lang="en-US" sz="2000" dirty="0">
              <a:solidFill>
                <a:schemeClr val="bg1">
                  <a:lumMod val="50000"/>
                </a:schemeClr>
              </a:solidFill>
              <a:latin typeface="Helvetica Light"/>
              <a:cs typeface="Helvetica Neue Light"/>
            </a:endParaRPr>
          </a:p>
        </p:txBody>
      </p:sp>
    </p:spTree>
    <p:extLst>
      <p:ext uri="{BB962C8B-B14F-4D97-AF65-F5344CB8AC3E}">
        <p14:creationId xmlns:p14="http://schemas.microsoft.com/office/powerpoint/2010/main" val="1535980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Autofit/>
          </a:bodyPr>
          <a:lstStyle/>
          <a:p>
            <a:r>
              <a:rPr lang="en-US" dirty="0" smtClean="0">
                <a:cs typeface="Helvetica" panose="020B0604020202020204" pitchFamily="34" charset="0"/>
              </a:rPr>
              <a:t>Keynote announcements…</a:t>
            </a:r>
            <a:endParaRPr lang="en-US" b="0" dirty="0">
              <a:cs typeface="Helvetica" panose="020B0604020202020204" pitchFamily="34" charset="0"/>
            </a:endParaRPr>
          </a:p>
        </p:txBody>
      </p:sp>
      <p:sp>
        <p:nvSpPr>
          <p:cNvPr id="5" name="AutoShape 2" descr="https://github.com/xamarin/design/blob/master/Logos/Hexagons/png/hexagon-white@2x.png?raw=tru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https://github.com/xamarin/design/blob/master/Logos/Hexagons/png/hexagon-white@2x.png?raw=tru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https://github.com/xamarin/design/blob/master/Logos/Hexagons/png/hexagon-white@2x.png?raw=tru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https://github.com/xamarin/design/blob/master/Logos/Hexagons/png/hexagon-white@2x.png?raw=tru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TextBox 2"/>
          <p:cNvSpPr txBox="1">
            <a:spLocks noChangeArrowheads="1"/>
          </p:cNvSpPr>
          <p:nvPr/>
        </p:nvSpPr>
        <p:spPr bwMode="auto">
          <a:xfrm>
            <a:off x="266700" y="828159"/>
            <a:ext cx="8558374" cy="604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just" eaLnBrk="1" hangingPunct="1"/>
            <a:r>
              <a:rPr lang="en-ZA" sz="3200" dirty="0">
                <a:solidFill>
                  <a:schemeClr val="bg1">
                    <a:lumMod val="50000"/>
                  </a:schemeClr>
                </a:solidFill>
                <a:latin typeface="Helvetica Light"/>
                <a:cs typeface="Helvetica Neue Light"/>
              </a:rPr>
              <a:t>The Mobile-Optimized Development Lifecycle</a:t>
            </a:r>
            <a:endParaRPr lang="en-US" sz="3200" dirty="0">
              <a:solidFill>
                <a:schemeClr val="bg1">
                  <a:lumMod val="50000"/>
                </a:schemeClr>
              </a:solidFill>
              <a:latin typeface="Helvetica Light"/>
              <a:cs typeface="Helvetica Neue Light"/>
            </a:endParaRPr>
          </a:p>
        </p:txBody>
      </p:sp>
      <p:sp>
        <p:nvSpPr>
          <p:cNvPr id="20" name="TextBox 2"/>
          <p:cNvSpPr txBox="1">
            <a:spLocks noChangeArrowheads="1"/>
          </p:cNvSpPr>
          <p:nvPr/>
        </p:nvSpPr>
        <p:spPr bwMode="auto">
          <a:xfrm>
            <a:off x="287337" y="1432712"/>
            <a:ext cx="8517099" cy="36207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ZA" sz="2000" dirty="0" err="1">
                <a:solidFill>
                  <a:schemeClr val="bg1">
                    <a:lumMod val="50000"/>
                  </a:schemeClr>
                </a:solidFill>
                <a:latin typeface="Helvetica Light"/>
                <a:cs typeface="Helvetica Neue Light"/>
              </a:rPr>
              <a:t>Xamarin</a:t>
            </a:r>
            <a:r>
              <a:rPr lang="en-ZA" sz="2000" dirty="0">
                <a:solidFill>
                  <a:schemeClr val="bg1">
                    <a:lumMod val="50000"/>
                  </a:schemeClr>
                </a:solidFill>
                <a:latin typeface="Helvetica Light"/>
                <a:cs typeface="Helvetica Neue Light"/>
              </a:rPr>
              <a:t> Test Recorder for Visual Studio: </a:t>
            </a:r>
            <a:r>
              <a:rPr lang="en-ZA" sz="2000" dirty="0" smtClean="0">
                <a:solidFill>
                  <a:schemeClr val="bg1">
                    <a:lumMod val="50000"/>
                  </a:schemeClr>
                </a:solidFill>
                <a:latin typeface="Helvetica Light"/>
                <a:cs typeface="Helvetica Neue Light"/>
              </a:rPr>
              <a:t/>
            </a:r>
            <a:br>
              <a:rPr lang="en-ZA" sz="2000" dirty="0" smtClean="0">
                <a:solidFill>
                  <a:schemeClr val="bg1">
                    <a:lumMod val="50000"/>
                  </a:schemeClr>
                </a:solidFill>
                <a:latin typeface="Helvetica Light"/>
                <a:cs typeface="Helvetica Neue Light"/>
              </a:rPr>
            </a:br>
            <a:r>
              <a:rPr lang="en-ZA" sz="800" dirty="0" smtClean="0">
                <a:solidFill>
                  <a:schemeClr val="bg1">
                    <a:lumMod val="50000"/>
                  </a:schemeClr>
                </a:solidFill>
                <a:latin typeface="Helvetica Light"/>
                <a:cs typeface="Helvetica Neue Light"/>
              </a:rPr>
              <a:t/>
            </a:r>
            <a:br>
              <a:rPr lang="en-ZA" sz="800" dirty="0" smtClean="0">
                <a:solidFill>
                  <a:schemeClr val="bg1">
                    <a:lumMod val="50000"/>
                  </a:schemeClr>
                </a:solidFill>
                <a:latin typeface="Helvetica Light"/>
                <a:cs typeface="Helvetica Neue Light"/>
              </a:rPr>
            </a:br>
            <a:r>
              <a:rPr lang="en-ZA" sz="1600" dirty="0" smtClean="0">
                <a:solidFill>
                  <a:schemeClr val="bg1">
                    <a:lumMod val="50000"/>
                  </a:schemeClr>
                </a:solidFill>
                <a:latin typeface="Helvetica Light"/>
                <a:cs typeface="Helvetica Neue Light"/>
              </a:rPr>
              <a:t>Allows </a:t>
            </a:r>
            <a:r>
              <a:rPr lang="en-ZA" sz="1600" dirty="0">
                <a:solidFill>
                  <a:schemeClr val="bg1">
                    <a:lumMod val="50000"/>
                  </a:schemeClr>
                </a:solidFill>
                <a:latin typeface="Helvetica Light"/>
                <a:cs typeface="Helvetica Neue Light"/>
              </a:rPr>
              <a:t>you to generate automated UI test scripts by launching it directly on an emulator or device, and interacting with it as your user would. Test steps are generated for you automatically and can be run locally or in the </a:t>
            </a:r>
            <a:r>
              <a:rPr lang="en-ZA" sz="1600" dirty="0" err="1">
                <a:solidFill>
                  <a:schemeClr val="bg1">
                    <a:lumMod val="50000"/>
                  </a:schemeClr>
                </a:solidFill>
                <a:latin typeface="Helvetica Light"/>
                <a:cs typeface="Helvetica Neue Light"/>
              </a:rPr>
              <a:t>Xamarin</a:t>
            </a:r>
            <a:r>
              <a:rPr lang="en-ZA" sz="1600" dirty="0">
                <a:solidFill>
                  <a:schemeClr val="bg1">
                    <a:lumMod val="50000"/>
                  </a:schemeClr>
                </a:solidFill>
                <a:latin typeface="Helvetica Light"/>
                <a:cs typeface="Helvetica Neue Light"/>
              </a:rPr>
              <a:t> Test Cloud.</a:t>
            </a:r>
          </a:p>
          <a:p>
            <a:pPr eaLnBrk="1" hangingPunct="1"/>
            <a:r>
              <a:rPr lang="en-ZA" sz="800" dirty="0" smtClean="0">
                <a:solidFill>
                  <a:schemeClr val="bg1">
                    <a:lumMod val="50000"/>
                  </a:schemeClr>
                </a:solidFill>
                <a:latin typeface="Helvetica Light"/>
                <a:cs typeface="Helvetica Neue Light"/>
              </a:rPr>
              <a:t/>
            </a:r>
            <a:br>
              <a:rPr lang="en-ZA" sz="800" dirty="0" smtClean="0">
                <a:solidFill>
                  <a:schemeClr val="bg1">
                    <a:lumMod val="50000"/>
                  </a:schemeClr>
                </a:solidFill>
                <a:latin typeface="Helvetica Light"/>
                <a:cs typeface="Helvetica Neue Light"/>
              </a:rPr>
            </a:br>
            <a:r>
              <a:rPr lang="en-ZA" sz="2000" dirty="0" smtClean="0">
                <a:solidFill>
                  <a:schemeClr val="bg1">
                    <a:lumMod val="50000"/>
                  </a:schemeClr>
                </a:solidFill>
                <a:latin typeface="Helvetica Light"/>
                <a:cs typeface="Helvetica Neue Light"/>
              </a:rPr>
              <a:t>Test </a:t>
            </a:r>
            <a:r>
              <a:rPr lang="en-ZA" sz="2000" dirty="0">
                <a:solidFill>
                  <a:schemeClr val="bg1">
                    <a:lumMod val="50000"/>
                  </a:schemeClr>
                </a:solidFill>
                <a:latin typeface="Helvetica Light"/>
                <a:cs typeface="Helvetica Neue Light"/>
              </a:rPr>
              <a:t>Cloud Live</a:t>
            </a:r>
            <a:r>
              <a:rPr lang="en-ZA" sz="2000" dirty="0" smtClean="0">
                <a:solidFill>
                  <a:schemeClr val="bg1">
                    <a:lumMod val="50000"/>
                  </a:schemeClr>
                </a:solidFill>
                <a:latin typeface="Helvetica Light"/>
                <a:cs typeface="Helvetica Neue Light"/>
              </a:rPr>
              <a:t>:</a:t>
            </a:r>
            <a:br>
              <a:rPr lang="en-ZA" sz="2000" dirty="0" smtClean="0">
                <a:solidFill>
                  <a:schemeClr val="bg1">
                    <a:lumMod val="50000"/>
                  </a:schemeClr>
                </a:solidFill>
                <a:latin typeface="Helvetica Light"/>
                <a:cs typeface="Helvetica Neue Light"/>
              </a:rPr>
            </a:br>
            <a:r>
              <a:rPr lang="en-ZA" sz="800" dirty="0" smtClean="0">
                <a:solidFill>
                  <a:schemeClr val="bg1">
                    <a:lumMod val="50000"/>
                  </a:schemeClr>
                </a:solidFill>
                <a:latin typeface="Helvetica Light"/>
                <a:cs typeface="Helvetica Neue Light"/>
              </a:rPr>
              <a:t/>
            </a:r>
            <a:br>
              <a:rPr lang="en-ZA" sz="800" dirty="0" smtClean="0">
                <a:solidFill>
                  <a:schemeClr val="bg1">
                    <a:lumMod val="50000"/>
                  </a:schemeClr>
                </a:solidFill>
                <a:latin typeface="Helvetica Light"/>
                <a:cs typeface="Helvetica Neue Light"/>
              </a:rPr>
            </a:br>
            <a:r>
              <a:rPr lang="en-ZA" sz="1600" dirty="0" smtClean="0">
                <a:solidFill>
                  <a:schemeClr val="bg1">
                    <a:lumMod val="50000"/>
                  </a:schemeClr>
                </a:solidFill>
                <a:latin typeface="Helvetica Light"/>
                <a:cs typeface="Helvetica Neue Light"/>
              </a:rPr>
              <a:t>Test </a:t>
            </a:r>
            <a:r>
              <a:rPr lang="en-ZA" sz="1600" dirty="0">
                <a:solidFill>
                  <a:schemeClr val="bg1">
                    <a:lumMod val="50000"/>
                  </a:schemeClr>
                </a:solidFill>
                <a:latin typeface="Helvetica Light"/>
                <a:cs typeface="Helvetica Neue Light"/>
              </a:rPr>
              <a:t>Cloud Live allows users to remote-debug a real device in </a:t>
            </a:r>
            <a:r>
              <a:rPr lang="en-ZA" sz="1600" dirty="0" err="1">
                <a:solidFill>
                  <a:schemeClr val="bg1">
                    <a:lumMod val="50000"/>
                  </a:schemeClr>
                </a:solidFill>
                <a:latin typeface="Helvetica Light"/>
                <a:cs typeface="Helvetica Neue Light"/>
              </a:rPr>
              <a:t>Xamarin</a:t>
            </a:r>
            <a:r>
              <a:rPr lang="en-ZA" sz="1600" dirty="0">
                <a:solidFill>
                  <a:schemeClr val="bg1">
                    <a:lumMod val="50000"/>
                  </a:schemeClr>
                </a:solidFill>
                <a:latin typeface="Helvetica Light"/>
                <a:cs typeface="Helvetica Neue Light"/>
              </a:rPr>
              <a:t> Test Cloud from within the browser, providing an extra level of detail sometimes needed to debug a complex issue</a:t>
            </a:r>
            <a:r>
              <a:rPr lang="en-ZA" sz="1600" dirty="0" smtClean="0">
                <a:solidFill>
                  <a:schemeClr val="bg1">
                    <a:lumMod val="50000"/>
                  </a:schemeClr>
                </a:solidFill>
                <a:latin typeface="Helvetica Light"/>
                <a:cs typeface="Helvetica Neue Light"/>
              </a:rPr>
              <a:t>.</a:t>
            </a:r>
            <a:br>
              <a:rPr lang="en-ZA" sz="1600" dirty="0" smtClean="0">
                <a:solidFill>
                  <a:schemeClr val="bg1">
                    <a:lumMod val="50000"/>
                  </a:schemeClr>
                </a:solidFill>
                <a:latin typeface="Helvetica Light"/>
                <a:cs typeface="Helvetica Neue Light"/>
              </a:rPr>
            </a:br>
            <a:endParaRPr lang="en-ZA" sz="800" dirty="0">
              <a:solidFill>
                <a:schemeClr val="bg1">
                  <a:lumMod val="50000"/>
                </a:schemeClr>
              </a:solidFill>
              <a:latin typeface="Helvetica Light"/>
              <a:cs typeface="Helvetica Neue Light"/>
            </a:endParaRPr>
          </a:p>
          <a:p>
            <a:pPr eaLnBrk="1" hangingPunct="1"/>
            <a:r>
              <a:rPr lang="en-ZA" sz="2000" dirty="0" smtClean="0">
                <a:solidFill>
                  <a:schemeClr val="bg1">
                    <a:lumMod val="50000"/>
                  </a:schemeClr>
                </a:solidFill>
                <a:latin typeface="Helvetica Light"/>
                <a:cs typeface="Helvetica Neue Light"/>
              </a:rPr>
              <a:t>Deliver</a:t>
            </a:r>
            <a:r>
              <a:rPr lang="en-ZA" sz="2000" dirty="0">
                <a:solidFill>
                  <a:schemeClr val="bg1">
                    <a:lumMod val="50000"/>
                  </a:schemeClr>
                </a:solidFill>
                <a:latin typeface="Helvetica Light"/>
                <a:cs typeface="Helvetica Neue Light"/>
              </a:rPr>
              <a:t>, Monitor, Iterate</a:t>
            </a:r>
            <a:r>
              <a:rPr lang="en-ZA" sz="2000" dirty="0" smtClean="0">
                <a:solidFill>
                  <a:schemeClr val="bg1">
                    <a:lumMod val="50000"/>
                  </a:schemeClr>
                </a:solidFill>
                <a:latin typeface="Helvetica Light"/>
                <a:cs typeface="Helvetica Neue Light"/>
              </a:rPr>
              <a:t>:</a:t>
            </a:r>
            <a:br>
              <a:rPr lang="en-ZA" sz="2000" dirty="0" smtClean="0">
                <a:solidFill>
                  <a:schemeClr val="bg1">
                    <a:lumMod val="50000"/>
                  </a:schemeClr>
                </a:solidFill>
                <a:latin typeface="Helvetica Light"/>
                <a:cs typeface="Helvetica Neue Light"/>
              </a:rPr>
            </a:br>
            <a:r>
              <a:rPr lang="en-ZA" sz="800" dirty="0" smtClean="0">
                <a:solidFill>
                  <a:schemeClr val="bg1">
                    <a:lumMod val="50000"/>
                  </a:schemeClr>
                </a:solidFill>
                <a:latin typeface="Helvetica Light"/>
                <a:cs typeface="Helvetica Neue Light"/>
              </a:rPr>
              <a:t/>
            </a:r>
            <a:br>
              <a:rPr lang="en-ZA" sz="800" dirty="0" smtClean="0">
                <a:solidFill>
                  <a:schemeClr val="bg1">
                    <a:lumMod val="50000"/>
                  </a:schemeClr>
                </a:solidFill>
                <a:latin typeface="Helvetica Light"/>
                <a:cs typeface="Helvetica Neue Light"/>
              </a:rPr>
            </a:br>
            <a:r>
              <a:rPr lang="en-ZA" sz="1600" dirty="0" err="1" smtClean="0">
                <a:solidFill>
                  <a:schemeClr val="bg1">
                    <a:lumMod val="50000"/>
                  </a:schemeClr>
                </a:solidFill>
                <a:latin typeface="Helvetica Light"/>
                <a:cs typeface="Helvetica Neue Light"/>
              </a:rPr>
              <a:t>Xamarin</a:t>
            </a:r>
            <a:r>
              <a:rPr lang="en-ZA" sz="1600" dirty="0" smtClean="0">
                <a:solidFill>
                  <a:schemeClr val="bg1">
                    <a:lumMod val="50000"/>
                  </a:schemeClr>
                </a:solidFill>
                <a:latin typeface="Helvetica Light"/>
                <a:cs typeface="Helvetica Neue Light"/>
              </a:rPr>
              <a:t> </a:t>
            </a:r>
            <a:r>
              <a:rPr lang="en-ZA" sz="1600" dirty="0">
                <a:solidFill>
                  <a:schemeClr val="bg1">
                    <a:lumMod val="50000"/>
                  </a:schemeClr>
                </a:solidFill>
                <a:latin typeface="Helvetica Light"/>
                <a:cs typeface="Helvetica Neue Light"/>
              </a:rPr>
              <a:t>Insights and </a:t>
            </a:r>
            <a:r>
              <a:rPr lang="en-ZA" sz="1600" dirty="0" err="1">
                <a:solidFill>
                  <a:schemeClr val="bg1">
                    <a:lumMod val="50000"/>
                  </a:schemeClr>
                </a:solidFill>
                <a:latin typeface="Helvetica Light"/>
                <a:cs typeface="Helvetica Neue Light"/>
              </a:rPr>
              <a:t>HockeyApp</a:t>
            </a:r>
            <a:r>
              <a:rPr lang="en-ZA" sz="1600" dirty="0">
                <a:solidFill>
                  <a:schemeClr val="bg1">
                    <a:lumMod val="50000"/>
                  </a:schemeClr>
                </a:solidFill>
                <a:latin typeface="Helvetica Light"/>
                <a:cs typeface="Helvetica Neue Light"/>
              </a:rPr>
              <a:t> are joining to deliver world-class app monitoring and continuous delivery. </a:t>
            </a:r>
          </a:p>
        </p:txBody>
      </p:sp>
    </p:spTree>
    <p:extLst>
      <p:ext uri="{BB962C8B-B14F-4D97-AF65-F5344CB8AC3E}">
        <p14:creationId xmlns:p14="http://schemas.microsoft.com/office/powerpoint/2010/main" val="2712502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2"/>
          <p:cNvSpPr txBox="1">
            <a:spLocks noChangeArrowheads="1"/>
          </p:cNvSpPr>
          <p:nvPr/>
        </p:nvSpPr>
        <p:spPr bwMode="auto">
          <a:xfrm>
            <a:off x="307973" y="127947"/>
            <a:ext cx="8558374" cy="48144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just" eaLnBrk="1" hangingPunct="1"/>
            <a:r>
              <a:rPr lang="en-ZA" dirty="0" smtClean="0">
                <a:solidFill>
                  <a:schemeClr val="bg1">
                    <a:lumMod val="50000"/>
                  </a:schemeClr>
                </a:solidFill>
                <a:latin typeface="Helvetica Light"/>
                <a:cs typeface="Helvetica Neue Light"/>
              </a:rPr>
              <a:t>Darwin Lounge</a:t>
            </a:r>
            <a:endParaRPr lang="en-US" dirty="0">
              <a:solidFill>
                <a:schemeClr val="bg1">
                  <a:lumMod val="50000"/>
                </a:schemeClr>
              </a:solidFill>
              <a:latin typeface="Helvetica Light"/>
              <a:cs typeface="Helvetica Neue Light"/>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63699" y="127947"/>
            <a:ext cx="4567285" cy="4813924"/>
          </a:xfrm>
          <a:prstGeom prst="rect">
            <a:avLst/>
          </a:prstGeom>
        </p:spPr>
      </p:pic>
      <p:sp>
        <p:nvSpPr>
          <p:cNvPr id="9" name="TextBox 2"/>
          <p:cNvSpPr txBox="1">
            <a:spLocks noChangeArrowheads="1"/>
          </p:cNvSpPr>
          <p:nvPr/>
        </p:nvSpPr>
        <p:spPr bwMode="auto">
          <a:xfrm>
            <a:off x="307973" y="1129738"/>
            <a:ext cx="3801690" cy="28820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ZA" sz="2000" dirty="0">
                <a:solidFill>
                  <a:schemeClr val="bg1">
                    <a:lumMod val="50000"/>
                  </a:schemeClr>
                </a:solidFill>
                <a:latin typeface="Helvetica Light"/>
                <a:cs typeface="Helvetica Neue Light"/>
              </a:rPr>
              <a:t>Stocked full of tech toys, massage chairs, </a:t>
            </a:r>
            <a:r>
              <a:rPr lang="en-ZA" sz="2000" dirty="0" err="1">
                <a:solidFill>
                  <a:schemeClr val="bg1">
                    <a:lumMod val="50000"/>
                  </a:schemeClr>
                </a:solidFill>
                <a:latin typeface="Helvetica Light"/>
                <a:cs typeface="Helvetica Neue Light"/>
              </a:rPr>
              <a:t>Xamarin</a:t>
            </a:r>
            <a:r>
              <a:rPr lang="en-ZA" sz="2000" dirty="0">
                <a:solidFill>
                  <a:schemeClr val="bg1">
                    <a:lumMod val="50000"/>
                  </a:schemeClr>
                </a:solidFill>
                <a:latin typeface="Helvetica Light"/>
                <a:cs typeface="Helvetica Neue Light"/>
              </a:rPr>
              <a:t> engineers, and a few really cool surprises, the Darwin </a:t>
            </a:r>
            <a:r>
              <a:rPr lang="en-ZA" sz="2000" dirty="0" smtClean="0">
                <a:solidFill>
                  <a:schemeClr val="bg1">
                    <a:lumMod val="50000"/>
                  </a:schemeClr>
                </a:solidFill>
                <a:latin typeface="Helvetica Light"/>
                <a:cs typeface="Helvetica Neue Light"/>
              </a:rPr>
              <a:t>Lounge was the </a:t>
            </a:r>
            <a:r>
              <a:rPr lang="en-ZA" sz="2000" dirty="0">
                <a:solidFill>
                  <a:schemeClr val="bg1">
                    <a:lumMod val="50000"/>
                  </a:schemeClr>
                </a:solidFill>
                <a:latin typeface="Helvetica Light"/>
                <a:cs typeface="Helvetica Neue Light"/>
              </a:rPr>
              <a:t>place to hang out and relax between sessions. </a:t>
            </a:r>
            <a:r>
              <a:rPr lang="en-ZA" sz="2000" dirty="0" smtClean="0">
                <a:solidFill>
                  <a:schemeClr val="bg1">
                    <a:lumMod val="50000"/>
                  </a:schemeClr>
                </a:solidFill>
                <a:latin typeface="Helvetica Light"/>
                <a:cs typeface="Helvetica Neue Light"/>
              </a:rPr>
              <a:t>Code challenges Mini-Hacks for </a:t>
            </a:r>
            <a:r>
              <a:rPr lang="en-ZA" sz="2000" dirty="0">
                <a:solidFill>
                  <a:schemeClr val="bg1">
                    <a:lumMod val="50000"/>
                  </a:schemeClr>
                </a:solidFill>
                <a:latin typeface="Helvetica Light"/>
                <a:cs typeface="Helvetica Neue Light"/>
              </a:rPr>
              <a:t>you to complete to earn awesome prizes.</a:t>
            </a:r>
            <a:endParaRPr lang="en-US" sz="2000" dirty="0">
              <a:solidFill>
                <a:schemeClr val="bg1">
                  <a:lumMod val="50000"/>
                </a:schemeClr>
              </a:solidFill>
              <a:latin typeface="Helvetica Light"/>
              <a:cs typeface="Helvetica Neue Light"/>
            </a:endParaRPr>
          </a:p>
        </p:txBody>
      </p:sp>
    </p:spTree>
    <p:extLst>
      <p:ext uri="{BB962C8B-B14F-4D97-AF65-F5344CB8AC3E}">
        <p14:creationId xmlns:p14="http://schemas.microsoft.com/office/powerpoint/2010/main" val="496331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Autofit/>
          </a:bodyPr>
          <a:lstStyle/>
          <a:p>
            <a:r>
              <a:rPr lang="en-US" dirty="0" smtClean="0">
                <a:cs typeface="Helvetica" panose="020B0604020202020204" pitchFamily="34" charset="0"/>
              </a:rPr>
              <a:t>Darwin Lounge…</a:t>
            </a:r>
            <a:endParaRPr lang="en-US" b="0" dirty="0">
              <a:cs typeface="Helvetica" panose="020B0604020202020204" pitchFamily="34" charset="0"/>
            </a:endParaRPr>
          </a:p>
        </p:txBody>
      </p:sp>
      <p:sp>
        <p:nvSpPr>
          <p:cNvPr id="5" name="AutoShape 2" descr="https://github.com/xamarin/design/blob/master/Logos/Hexagons/png/hexagon-white@2x.png?raw=tru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https://github.com/xamarin/design/blob/master/Logos/Hexagons/png/hexagon-white@2x.png?raw=tru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https://github.com/xamarin/design/blob/master/Logos/Hexagons/png/hexagon-white@2x.png?raw=tru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https://github.com/xamarin/design/blob/master/Logos/Hexagons/png/hexagon-white@2x.png?raw=tru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TextBox 2"/>
          <p:cNvSpPr txBox="1">
            <a:spLocks noChangeArrowheads="1"/>
          </p:cNvSpPr>
          <p:nvPr/>
        </p:nvSpPr>
        <p:spPr bwMode="auto">
          <a:xfrm>
            <a:off x="266700" y="1169117"/>
            <a:ext cx="8558374" cy="604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just" eaLnBrk="1" hangingPunct="1"/>
            <a:r>
              <a:rPr lang="en-ZA" sz="3200" dirty="0" smtClean="0">
                <a:solidFill>
                  <a:schemeClr val="bg1">
                    <a:lumMod val="50000"/>
                  </a:schemeClr>
                </a:solidFill>
                <a:latin typeface="Helvetica Light"/>
                <a:cs typeface="Helvetica Neue Light"/>
              </a:rPr>
              <a:t>Mini hacks</a:t>
            </a:r>
            <a:endParaRPr lang="en-US" sz="3200" dirty="0">
              <a:solidFill>
                <a:schemeClr val="bg1">
                  <a:lumMod val="50000"/>
                </a:schemeClr>
              </a:solidFill>
              <a:latin typeface="Helvetica Light"/>
              <a:cs typeface="Helvetica Neue Light"/>
            </a:endParaRPr>
          </a:p>
        </p:txBody>
      </p:sp>
      <p:sp>
        <p:nvSpPr>
          <p:cNvPr id="20" name="TextBox 2"/>
          <p:cNvSpPr txBox="1">
            <a:spLocks noChangeArrowheads="1"/>
          </p:cNvSpPr>
          <p:nvPr/>
        </p:nvSpPr>
        <p:spPr bwMode="auto">
          <a:xfrm>
            <a:off x="266700" y="2187385"/>
            <a:ext cx="5538109" cy="13432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ZA" sz="2000" dirty="0">
                <a:solidFill>
                  <a:schemeClr val="bg1">
                    <a:lumMod val="50000"/>
                  </a:schemeClr>
                </a:solidFill>
                <a:latin typeface="Helvetica Light"/>
                <a:cs typeface="Helvetica Neue Light"/>
              </a:rPr>
              <a:t>Mini-hacks are designed to stimulate developers of all skill levels—each challenge comes with step-by-step instructions to guide you if you get stuck.</a:t>
            </a:r>
            <a:endParaRPr lang="en-ZA" sz="1600" dirty="0">
              <a:solidFill>
                <a:schemeClr val="bg1">
                  <a:lumMod val="50000"/>
                </a:schemeClr>
              </a:solidFill>
              <a:latin typeface="Helvetica Light"/>
              <a:cs typeface="Helvetica Neue Light"/>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4220" y="828159"/>
            <a:ext cx="2670854" cy="4061669"/>
          </a:xfrm>
          <a:prstGeom prst="rect">
            <a:avLst/>
          </a:prstGeom>
        </p:spPr>
      </p:pic>
    </p:spTree>
    <p:extLst>
      <p:ext uri="{BB962C8B-B14F-4D97-AF65-F5344CB8AC3E}">
        <p14:creationId xmlns:p14="http://schemas.microsoft.com/office/powerpoint/2010/main" val="1153741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a:spLocks noChangeArrowheads="1"/>
          </p:cNvSpPr>
          <p:nvPr/>
        </p:nvSpPr>
        <p:spPr bwMode="auto">
          <a:xfrm>
            <a:off x="164387" y="3063489"/>
            <a:ext cx="8558374" cy="15894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just" eaLnBrk="1" hangingPunct="1"/>
            <a:r>
              <a:rPr lang="en-ZA" dirty="0" err="1">
                <a:solidFill>
                  <a:schemeClr val="bg1">
                    <a:lumMod val="50000"/>
                  </a:schemeClr>
                </a:solidFill>
                <a:latin typeface="Helvetica Light"/>
                <a:cs typeface="Helvetica Neue Light"/>
              </a:rPr>
              <a:t>Xamarin</a:t>
            </a:r>
            <a:r>
              <a:rPr lang="en-ZA" dirty="0">
                <a:solidFill>
                  <a:schemeClr val="bg1">
                    <a:lumMod val="50000"/>
                  </a:schemeClr>
                </a:solidFill>
                <a:latin typeface="Helvetica Light"/>
                <a:cs typeface="Helvetica Neue Light"/>
              </a:rPr>
              <a:t> Evolve is the largest cross-platform mobile event in the world, where over 1,500 developers, industry leaders, and </a:t>
            </a:r>
            <a:r>
              <a:rPr lang="en-ZA" dirty="0" err="1">
                <a:solidFill>
                  <a:schemeClr val="bg1">
                    <a:lumMod val="50000"/>
                  </a:schemeClr>
                </a:solidFill>
                <a:latin typeface="Helvetica Light"/>
                <a:cs typeface="Helvetica Neue Light"/>
              </a:rPr>
              <a:t>Xamarin</a:t>
            </a:r>
            <a:r>
              <a:rPr lang="en-ZA" dirty="0">
                <a:solidFill>
                  <a:schemeClr val="bg1">
                    <a:lumMod val="50000"/>
                  </a:schemeClr>
                </a:solidFill>
                <a:latin typeface="Helvetica Light"/>
                <a:cs typeface="Helvetica Neue Light"/>
              </a:rPr>
              <a:t> experts converge to advance the state of the art, discuss mobile strategy, and define the future of apps</a:t>
            </a:r>
            <a:r>
              <a:rPr lang="en-ZA" dirty="0" smtClean="0">
                <a:solidFill>
                  <a:schemeClr val="bg1">
                    <a:lumMod val="50000"/>
                  </a:schemeClr>
                </a:solidFill>
                <a:latin typeface="Helvetica Light"/>
                <a:cs typeface="Helvetica Neue Light"/>
              </a:rPr>
              <a:t>.</a:t>
            </a:r>
            <a:endParaRPr lang="en-US" dirty="0">
              <a:solidFill>
                <a:schemeClr val="bg1">
                  <a:lumMod val="50000"/>
                </a:schemeClr>
              </a:solidFill>
              <a:latin typeface="Helvetica Light"/>
              <a:cs typeface="Helvetica Neue Light"/>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75060" cy="2630184"/>
          </a:xfrm>
          <a:prstGeom prst="rect">
            <a:avLst/>
          </a:prstGeom>
        </p:spPr>
      </p:pic>
    </p:spTree>
    <p:extLst>
      <p:ext uri="{BB962C8B-B14F-4D97-AF65-F5344CB8AC3E}">
        <p14:creationId xmlns:p14="http://schemas.microsoft.com/office/powerpoint/2010/main" val="2930415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Autofit/>
          </a:bodyPr>
          <a:lstStyle/>
          <a:p>
            <a:r>
              <a:rPr lang="en-US" dirty="0" smtClean="0">
                <a:cs typeface="Helvetica" panose="020B0604020202020204" pitchFamily="34" charset="0"/>
              </a:rPr>
              <a:t>Darwin Lounge…</a:t>
            </a:r>
            <a:endParaRPr lang="en-US" b="0" dirty="0">
              <a:cs typeface="Helvetica" panose="020B0604020202020204" pitchFamily="34" charset="0"/>
            </a:endParaRPr>
          </a:p>
        </p:txBody>
      </p:sp>
      <p:sp>
        <p:nvSpPr>
          <p:cNvPr id="5" name="AutoShape 2" descr="https://github.com/xamarin/design/blob/master/Logos/Hexagons/png/hexagon-white@2x.png?raw=tru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https://github.com/xamarin/design/blob/master/Logos/Hexagons/png/hexagon-white@2x.png?raw=tru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https://github.com/xamarin/design/blob/master/Logos/Hexagons/png/hexagon-white@2x.png?raw=tru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https://github.com/xamarin/design/blob/master/Logos/Hexagons/png/hexagon-white@2x.png?raw=tru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32759"/>
          <a:stretch/>
        </p:blipFill>
        <p:spPr>
          <a:xfrm>
            <a:off x="3421294" y="1616685"/>
            <a:ext cx="5411912" cy="2729266"/>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6700" y="903286"/>
            <a:ext cx="3044349" cy="4059131"/>
          </a:xfrm>
          <a:prstGeom prst="rect">
            <a:avLst/>
          </a:prstGeom>
        </p:spPr>
      </p:pic>
    </p:spTree>
    <p:extLst>
      <p:ext uri="{BB962C8B-B14F-4D97-AF65-F5344CB8AC3E}">
        <p14:creationId xmlns:p14="http://schemas.microsoft.com/office/powerpoint/2010/main" val="377165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Autofit/>
          </a:bodyPr>
          <a:lstStyle/>
          <a:p>
            <a:r>
              <a:rPr lang="en-US" dirty="0" smtClean="0">
                <a:cs typeface="Helvetica" panose="020B0604020202020204" pitchFamily="34" charset="0"/>
              </a:rPr>
              <a:t>Darwin Lounge…</a:t>
            </a:r>
            <a:endParaRPr lang="en-US" b="0" dirty="0">
              <a:cs typeface="Helvetica" panose="020B0604020202020204" pitchFamily="34" charset="0"/>
            </a:endParaRPr>
          </a:p>
        </p:txBody>
      </p:sp>
      <p:sp>
        <p:nvSpPr>
          <p:cNvPr id="5" name="AutoShape 2" descr="https://github.com/xamarin/design/blob/master/Logos/Hexagons/png/hexagon-white@2x.png?raw=tru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https://github.com/xamarin/design/blob/master/Logos/Hexagons/png/hexagon-white@2x.png?raw=tru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https://github.com/xamarin/design/blob/master/Logos/Hexagons/png/hexagon-white@2x.png?raw=tru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https://github.com/xamarin/design/blob/master/Logos/Hexagons/png/hexagon-white@2x.png?raw=tru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t="22556"/>
          <a:stretch/>
        </p:blipFill>
        <p:spPr>
          <a:xfrm>
            <a:off x="307975" y="903288"/>
            <a:ext cx="4494126" cy="2603605"/>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02101" y="1878322"/>
            <a:ext cx="4067780" cy="3043000"/>
          </a:xfrm>
          <a:prstGeom prst="rect">
            <a:avLst/>
          </a:prstGeom>
        </p:spPr>
      </p:pic>
    </p:spTree>
    <p:extLst>
      <p:ext uri="{BB962C8B-B14F-4D97-AF65-F5344CB8AC3E}">
        <p14:creationId xmlns:p14="http://schemas.microsoft.com/office/powerpoint/2010/main" val="828462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Autofit/>
          </a:bodyPr>
          <a:lstStyle/>
          <a:p>
            <a:r>
              <a:rPr lang="en-US" dirty="0" smtClean="0">
                <a:cs typeface="Helvetica" panose="020B0604020202020204" pitchFamily="34" charset="0"/>
              </a:rPr>
              <a:t>Darwin Lounge…</a:t>
            </a:r>
            <a:endParaRPr lang="en-US" b="0" dirty="0">
              <a:cs typeface="Helvetica" panose="020B0604020202020204" pitchFamily="34" charset="0"/>
            </a:endParaRPr>
          </a:p>
        </p:txBody>
      </p:sp>
      <p:sp>
        <p:nvSpPr>
          <p:cNvPr id="5" name="AutoShape 2" descr="https://github.com/xamarin/design/blob/master/Logos/Hexagons/png/hexagon-white@2x.png?raw=tru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https://github.com/xamarin/design/blob/master/Logos/Hexagons/png/hexagon-white@2x.png?raw=tru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https://github.com/xamarin/design/blob/master/Logos/Hexagons/png/hexagon-white@2x.png?raw=tru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https://github.com/xamarin/design/blob/master/Logos/Hexagons/png/hexagon-white@2x.png?raw=tru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976" y="1374223"/>
            <a:ext cx="5353086" cy="3011111"/>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5349627" y="1378806"/>
            <a:ext cx="3931146" cy="2948360"/>
          </a:xfrm>
          <a:prstGeom prst="rect">
            <a:avLst/>
          </a:prstGeom>
        </p:spPr>
      </p:pic>
    </p:spTree>
    <p:extLst>
      <p:ext uri="{BB962C8B-B14F-4D97-AF65-F5344CB8AC3E}">
        <p14:creationId xmlns:p14="http://schemas.microsoft.com/office/powerpoint/2010/main" val="1841486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Autofit/>
          </a:bodyPr>
          <a:lstStyle/>
          <a:p>
            <a:r>
              <a:rPr lang="en-US" dirty="0" err="1" smtClean="0">
                <a:cs typeface="Helvetica" panose="020B0604020202020204" pitchFamily="34" charset="0"/>
              </a:rPr>
              <a:t>Xamarin</a:t>
            </a:r>
            <a:r>
              <a:rPr lang="en-US" dirty="0" smtClean="0">
                <a:cs typeface="Helvetica" panose="020B0604020202020204" pitchFamily="34" charset="0"/>
              </a:rPr>
              <a:t> Developer DNA</a:t>
            </a:r>
            <a:endParaRPr lang="en-US" b="0" dirty="0">
              <a:cs typeface="Helvetica" panose="020B0604020202020204" pitchFamily="34" charset="0"/>
            </a:endParaRPr>
          </a:p>
        </p:txBody>
      </p:sp>
      <p:sp>
        <p:nvSpPr>
          <p:cNvPr id="5" name="AutoShape 2" descr="https://github.com/xamarin/design/blob/master/Logos/Hexagons/png/hexagon-white@2x.png?raw=tru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https://github.com/xamarin/design/blob/master/Logos/Hexagons/png/hexagon-white@2x.png?raw=tru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https://github.com/xamarin/design/blob/master/Logos/Hexagons/png/hexagon-white@2x.png?raw=tru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https://github.com/xamarin/design/blob/master/Logos/Hexagons/png/hexagon-white@2x.png?raw=tru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20574" b="14307"/>
          <a:stretch/>
        </p:blipFill>
        <p:spPr>
          <a:xfrm>
            <a:off x="266700" y="826165"/>
            <a:ext cx="8574351" cy="4187623"/>
          </a:xfrm>
          <a:prstGeom prst="rect">
            <a:avLst/>
          </a:prstGeom>
        </p:spPr>
      </p:pic>
    </p:spTree>
    <p:extLst>
      <p:ext uri="{BB962C8B-B14F-4D97-AF65-F5344CB8AC3E}">
        <p14:creationId xmlns:p14="http://schemas.microsoft.com/office/powerpoint/2010/main" val="2315861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Autofit/>
          </a:bodyPr>
          <a:lstStyle/>
          <a:p>
            <a:r>
              <a:rPr lang="en-US" dirty="0" smtClean="0">
                <a:cs typeface="Helvetica" panose="020B0604020202020204" pitchFamily="34" charset="0"/>
              </a:rPr>
              <a:t>Evolution Meets Imagination</a:t>
            </a:r>
            <a:endParaRPr lang="en-US" b="0" dirty="0">
              <a:cs typeface="Helvetica" panose="020B0604020202020204" pitchFamily="34" charset="0"/>
            </a:endParaRPr>
          </a:p>
        </p:txBody>
      </p:sp>
      <p:sp>
        <p:nvSpPr>
          <p:cNvPr id="5" name="AutoShape 2" descr="https://github.com/xamarin/design/blob/master/Logos/Hexagons/png/hexagon-white@2x.png?raw=tru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https://github.com/xamarin/design/blob/master/Logos/Hexagons/png/hexagon-white@2x.png?raw=tru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https://github.com/xamarin/design/blob/master/Logos/Hexagons/png/hexagon-white@2x.png?raw=tru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https://github.com/xamarin/design/blob/master/Logos/Hexagons/png/hexagon-white@2x.png?raw=tru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TextBox 2"/>
          <p:cNvSpPr txBox="1">
            <a:spLocks noChangeArrowheads="1"/>
          </p:cNvSpPr>
          <p:nvPr/>
        </p:nvSpPr>
        <p:spPr bwMode="auto">
          <a:xfrm>
            <a:off x="266700" y="1582521"/>
            <a:ext cx="4952572" cy="257432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ZA" sz="2000" dirty="0">
                <a:solidFill>
                  <a:schemeClr val="bg1">
                    <a:lumMod val="50000"/>
                  </a:schemeClr>
                </a:solidFill>
                <a:latin typeface="Helvetica Light"/>
                <a:cs typeface="Helvetica Neue Light"/>
              </a:rPr>
              <a:t>No lines, just fun! </a:t>
            </a:r>
            <a:r>
              <a:rPr lang="en-ZA" sz="2000" dirty="0" err="1">
                <a:solidFill>
                  <a:schemeClr val="bg1">
                    <a:lumMod val="50000"/>
                  </a:schemeClr>
                </a:solidFill>
                <a:latin typeface="Helvetica Light"/>
                <a:cs typeface="Helvetica Neue Light"/>
              </a:rPr>
              <a:t>Xamarin</a:t>
            </a:r>
            <a:r>
              <a:rPr lang="en-ZA" sz="2000" dirty="0">
                <a:solidFill>
                  <a:schemeClr val="bg1">
                    <a:lumMod val="50000"/>
                  </a:schemeClr>
                </a:solidFill>
                <a:latin typeface="Helvetica Light"/>
                <a:cs typeface="Helvetica Neue Light"/>
              </a:rPr>
              <a:t> Evolve </a:t>
            </a:r>
            <a:r>
              <a:rPr lang="en-ZA" sz="2000" dirty="0" smtClean="0">
                <a:solidFill>
                  <a:schemeClr val="bg1">
                    <a:lumMod val="50000"/>
                  </a:schemeClr>
                </a:solidFill>
                <a:latin typeface="Helvetica Light"/>
                <a:cs typeface="Helvetica Neue Light"/>
              </a:rPr>
              <a:t>2016 threw </a:t>
            </a:r>
            <a:r>
              <a:rPr lang="en-ZA" sz="2000" dirty="0">
                <a:solidFill>
                  <a:schemeClr val="bg1">
                    <a:lumMod val="50000"/>
                  </a:schemeClr>
                </a:solidFill>
                <a:latin typeface="Helvetica Light"/>
                <a:cs typeface="Helvetica Neue Light"/>
              </a:rPr>
              <a:t>an unforgettable celebration at Universal's Island of Adventure® theme park on Wednesday, April 27th. All night long, </a:t>
            </a:r>
            <a:r>
              <a:rPr lang="en-ZA" sz="2000" dirty="0" smtClean="0">
                <a:solidFill>
                  <a:schemeClr val="bg1">
                    <a:lumMod val="50000"/>
                  </a:schemeClr>
                </a:solidFill>
                <a:latin typeface="Helvetica Light"/>
                <a:cs typeface="Helvetica Neue Light"/>
              </a:rPr>
              <a:t>attendees enjoyed </a:t>
            </a:r>
            <a:r>
              <a:rPr lang="en-ZA" sz="2000" dirty="0">
                <a:solidFill>
                  <a:schemeClr val="bg1">
                    <a:lumMod val="50000"/>
                  </a:schemeClr>
                </a:solidFill>
                <a:latin typeface="Helvetica Light"/>
                <a:cs typeface="Helvetica Neue Light"/>
              </a:rPr>
              <a:t>unlimited access to incredible rides and attractions including Harry Potter and the Forbidden Journey</a:t>
            </a:r>
            <a:r>
              <a:rPr lang="en-ZA" sz="2000" dirty="0" smtClean="0">
                <a:solidFill>
                  <a:schemeClr val="bg1">
                    <a:lumMod val="50000"/>
                  </a:schemeClr>
                </a:solidFill>
                <a:latin typeface="Helvetica Light"/>
                <a:cs typeface="Helvetica Neue Light"/>
              </a:rPr>
              <a:t>™</a:t>
            </a:r>
            <a:endParaRPr lang="en-ZA" sz="1600" dirty="0">
              <a:solidFill>
                <a:schemeClr val="bg1">
                  <a:lumMod val="50000"/>
                </a:schemeClr>
              </a:solidFill>
              <a:latin typeface="Helvetica Light"/>
              <a:cs typeface="Helvetica Neue Light"/>
            </a:endParaRPr>
          </a:p>
        </p:txBody>
      </p:sp>
      <p:pic>
        <p:nvPicPr>
          <p:cNvPr id="11" name="Picture 10"/>
          <p:cNvPicPr>
            <a:picLocks noChangeAspect="1"/>
          </p:cNvPicPr>
          <p:nvPr/>
        </p:nvPicPr>
        <p:blipFill rotWithShape="1">
          <a:blip r:embed="rId3">
            <a:extLst>
              <a:ext uri="{28A0092B-C50C-407E-A947-70E740481C1C}">
                <a14:useLocalDpi xmlns:a14="http://schemas.microsoft.com/office/drawing/2010/main" val="0"/>
              </a:ext>
            </a:extLst>
          </a:blip>
          <a:srcRect l="3931" t="6680" r="3708" b="8538"/>
          <a:stretch/>
        </p:blipFill>
        <p:spPr>
          <a:xfrm>
            <a:off x="6282646" y="2809935"/>
            <a:ext cx="2065107" cy="189563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00592" y="1190107"/>
            <a:ext cx="2429214" cy="1705213"/>
          </a:xfrm>
          <a:prstGeom prst="rect">
            <a:avLst/>
          </a:prstGeom>
        </p:spPr>
      </p:pic>
    </p:spTree>
    <p:extLst>
      <p:ext uri="{BB962C8B-B14F-4D97-AF65-F5344CB8AC3E}">
        <p14:creationId xmlns:p14="http://schemas.microsoft.com/office/powerpoint/2010/main" val="3200206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742" y="1027416"/>
            <a:ext cx="5332288" cy="3999216"/>
          </a:xfrm>
          <a:prstGeom prst="rect">
            <a:avLst/>
          </a:prstGeom>
        </p:spPr>
      </p:pic>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t="15969"/>
          <a:stretch/>
        </p:blipFill>
        <p:spPr>
          <a:xfrm>
            <a:off x="4508644" y="113015"/>
            <a:ext cx="4460696" cy="2811266"/>
          </a:xfrm>
          <a:prstGeom prst="rect">
            <a:avLst/>
          </a:prstGeom>
        </p:spPr>
      </p:pic>
    </p:spTree>
    <p:extLst>
      <p:ext uri="{BB962C8B-B14F-4D97-AF65-F5344CB8AC3E}">
        <p14:creationId xmlns:p14="http://schemas.microsoft.com/office/powerpoint/2010/main" val="1938067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500009" y="726039"/>
            <a:ext cx="4904197" cy="3678148"/>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93906" y="779014"/>
            <a:ext cx="5013789" cy="3760342"/>
          </a:xfrm>
          <a:prstGeom prst="rect">
            <a:avLst/>
          </a:prstGeom>
        </p:spPr>
      </p:pic>
    </p:spTree>
    <p:extLst>
      <p:ext uri="{BB962C8B-B14F-4D97-AF65-F5344CB8AC3E}">
        <p14:creationId xmlns:p14="http://schemas.microsoft.com/office/powerpoint/2010/main" val="4009135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936"/>
            <a:ext cx="9144000" cy="530352"/>
          </a:xfrm>
          <a:prstGeom prst="rect">
            <a:avLst/>
          </a:prstGeom>
        </p:spPr>
      </p:pic>
      <p:sp>
        <p:nvSpPr>
          <p:cNvPr id="7" name="TextBox 2"/>
          <p:cNvSpPr txBox="1">
            <a:spLocks noChangeArrowheads="1"/>
          </p:cNvSpPr>
          <p:nvPr/>
        </p:nvSpPr>
        <p:spPr bwMode="auto">
          <a:xfrm>
            <a:off x="307973" y="939605"/>
            <a:ext cx="8558374" cy="48144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just" eaLnBrk="1" hangingPunct="1"/>
            <a:r>
              <a:rPr lang="en-ZA" dirty="0" err="1" smtClean="0">
                <a:solidFill>
                  <a:schemeClr val="bg1">
                    <a:lumMod val="50000"/>
                  </a:schemeClr>
                </a:solidFill>
                <a:latin typeface="Helvetica Light"/>
                <a:cs typeface="Helvetica Neue Light"/>
              </a:rPr>
              <a:t>Xammy</a:t>
            </a:r>
            <a:r>
              <a:rPr lang="en-ZA" dirty="0" smtClean="0">
                <a:solidFill>
                  <a:schemeClr val="bg1">
                    <a:lumMod val="50000"/>
                  </a:schemeClr>
                </a:solidFill>
                <a:latin typeface="Helvetica Light"/>
                <a:cs typeface="Helvetica Neue Light"/>
              </a:rPr>
              <a:t> Awards</a:t>
            </a:r>
            <a:endParaRPr lang="en-US" dirty="0">
              <a:solidFill>
                <a:schemeClr val="bg1">
                  <a:lumMod val="50000"/>
                </a:schemeClr>
              </a:solidFill>
              <a:latin typeface="Helvetica Light"/>
              <a:cs typeface="Helvetica Neue Light"/>
            </a:endParaRPr>
          </a:p>
        </p:txBody>
      </p:sp>
      <p:pic>
        <p:nvPicPr>
          <p:cNvPr id="2" name="Picture 1"/>
          <p:cNvPicPr>
            <a:picLocks noChangeAspect="1"/>
          </p:cNvPicPr>
          <p:nvPr/>
        </p:nvPicPr>
        <p:blipFill>
          <a:blip r:embed="rId4"/>
          <a:stretch>
            <a:fillRect/>
          </a:stretch>
        </p:blipFill>
        <p:spPr>
          <a:xfrm>
            <a:off x="307973" y="1609879"/>
            <a:ext cx="8565622" cy="3279932"/>
          </a:xfrm>
          <a:prstGeom prst="rect">
            <a:avLst/>
          </a:prstGeom>
        </p:spPr>
      </p:pic>
    </p:spTree>
    <p:extLst>
      <p:ext uri="{BB962C8B-B14F-4D97-AF65-F5344CB8AC3E}">
        <p14:creationId xmlns:p14="http://schemas.microsoft.com/office/powerpoint/2010/main" val="3833598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Autofit/>
          </a:bodyPr>
          <a:lstStyle/>
          <a:p>
            <a:r>
              <a:rPr lang="en-US" dirty="0" err="1" smtClean="0">
                <a:cs typeface="Helvetica" panose="020B0604020202020204" pitchFamily="34" charset="0"/>
              </a:rPr>
              <a:t>Xamarin</a:t>
            </a:r>
            <a:r>
              <a:rPr lang="en-US" dirty="0" smtClean="0">
                <a:cs typeface="Helvetica" panose="020B0604020202020204" pitchFamily="34" charset="0"/>
              </a:rPr>
              <a:t> Evolve 2016 Sessions</a:t>
            </a:r>
            <a:endParaRPr lang="en-US" b="0" dirty="0">
              <a:cs typeface="Helvetica" panose="020B0604020202020204" pitchFamily="34" charset="0"/>
            </a:endParaRPr>
          </a:p>
        </p:txBody>
      </p:sp>
      <p:sp>
        <p:nvSpPr>
          <p:cNvPr id="5" name="AutoShape 2" descr="https://github.com/xamarin/design/blob/master/Logos/Hexagons/png/hexagon-white@2x.png?raw=tru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https://github.com/xamarin/design/blob/master/Logos/Hexagons/png/hexagon-white@2x.png?raw=tru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https://github.com/xamarin/design/blob/master/Logos/Hexagons/png/hexagon-white@2x.png?raw=tru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https://github.com/xamarin/design/blob/master/Logos/Hexagons/png/hexagon-white@2x.png?raw=tru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TextBox 2"/>
          <p:cNvSpPr txBox="1">
            <a:spLocks noChangeArrowheads="1"/>
          </p:cNvSpPr>
          <p:nvPr/>
        </p:nvSpPr>
        <p:spPr bwMode="auto">
          <a:xfrm>
            <a:off x="266700" y="4305473"/>
            <a:ext cx="8640994" cy="419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ZA" sz="2000" dirty="0" smtClean="0">
                <a:solidFill>
                  <a:schemeClr val="bg1">
                    <a:lumMod val="50000"/>
                  </a:schemeClr>
                </a:solidFill>
                <a:latin typeface="Helvetica Light"/>
                <a:cs typeface="Helvetica Neue Light"/>
              </a:rPr>
              <a:t>All recorded sessions available at: </a:t>
            </a:r>
            <a:r>
              <a:rPr lang="en-ZA" sz="2000" dirty="0" smtClean="0">
                <a:solidFill>
                  <a:schemeClr val="tx2">
                    <a:lumMod val="60000"/>
                    <a:lumOff val="40000"/>
                  </a:schemeClr>
                </a:solidFill>
                <a:latin typeface="Helvetica Light"/>
                <a:cs typeface="Helvetica Neue Light"/>
              </a:rPr>
              <a:t>https://evolve.xamarin.com</a:t>
            </a:r>
            <a:endParaRPr lang="en-ZA" sz="1600" dirty="0">
              <a:solidFill>
                <a:schemeClr val="tx2">
                  <a:lumMod val="60000"/>
                  <a:lumOff val="40000"/>
                </a:schemeClr>
              </a:solidFill>
              <a:latin typeface="Helvetica Light"/>
              <a:cs typeface="Helvetica Neue Light"/>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31361" b="7515"/>
          <a:stretch/>
        </p:blipFill>
        <p:spPr>
          <a:xfrm>
            <a:off x="917575" y="952265"/>
            <a:ext cx="6858000" cy="3143892"/>
          </a:xfrm>
          <a:prstGeom prst="rect">
            <a:avLst/>
          </a:prstGeom>
        </p:spPr>
      </p:pic>
    </p:spTree>
    <p:extLst>
      <p:ext uri="{BB962C8B-B14F-4D97-AF65-F5344CB8AC3E}">
        <p14:creationId xmlns:p14="http://schemas.microsoft.com/office/powerpoint/2010/main" val="1414351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
            <a:ext cx="9164548" cy="2627171"/>
          </a:xfrm>
          <a:prstGeom prst="rect">
            <a:avLst/>
          </a:prstGeom>
        </p:spPr>
      </p:pic>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t="38951" b="23040"/>
          <a:stretch/>
        </p:blipFill>
        <p:spPr>
          <a:xfrm>
            <a:off x="0" y="2550986"/>
            <a:ext cx="9144000" cy="2606638"/>
          </a:xfrm>
          <a:prstGeom prst="rect">
            <a:avLst/>
          </a:prstGeom>
        </p:spPr>
      </p:pic>
    </p:spTree>
    <p:extLst>
      <p:ext uri="{BB962C8B-B14F-4D97-AF65-F5344CB8AC3E}">
        <p14:creationId xmlns:p14="http://schemas.microsoft.com/office/powerpoint/2010/main" val="4141360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357" y="0"/>
            <a:ext cx="8883819" cy="5000055"/>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483" y="0"/>
            <a:ext cx="1152686" cy="1581371"/>
          </a:xfrm>
          <a:prstGeom prst="rect">
            <a:avLst/>
          </a:prstGeom>
        </p:spPr>
      </p:pic>
      <p:sp>
        <p:nvSpPr>
          <p:cNvPr id="6" name="TextBox 5"/>
          <p:cNvSpPr txBox="1"/>
          <p:nvPr/>
        </p:nvSpPr>
        <p:spPr>
          <a:xfrm>
            <a:off x="1160054" y="4462710"/>
            <a:ext cx="6804424" cy="400110"/>
          </a:xfrm>
          <a:prstGeom prst="rect">
            <a:avLst/>
          </a:prstGeom>
          <a:solidFill>
            <a:srgbClr val="3399DB">
              <a:alpha val="83000"/>
            </a:srgbClr>
          </a:solidFill>
        </p:spPr>
        <p:style>
          <a:lnRef idx="0">
            <a:scrgbClr r="0" g="0" b="0"/>
          </a:lnRef>
          <a:fillRef idx="1001">
            <a:schemeClr val="dk2"/>
          </a:fillRef>
          <a:effectRef idx="0">
            <a:scrgbClr r="0" g="0" b="0"/>
          </a:effectRef>
          <a:fontRef idx="major"/>
        </p:style>
        <p:txBody>
          <a:bodyPr wrap="square" rtlCol="0">
            <a:spAutoFit/>
          </a:bodyPr>
          <a:lstStyle/>
          <a:p>
            <a:pPr algn="ctr"/>
            <a:r>
              <a:rPr lang="en-ZA" sz="2000" dirty="0" smtClean="0">
                <a:ln>
                  <a:solidFill>
                    <a:schemeClr val="bg1"/>
                  </a:solidFill>
                </a:ln>
                <a:solidFill>
                  <a:schemeClr val="bg1"/>
                </a:solidFill>
                <a:latin typeface="Helvetica Light"/>
              </a:rPr>
              <a:t>Hyatt Regency	•	Orlando</a:t>
            </a:r>
            <a:r>
              <a:rPr lang="en-ZA" sz="2000" dirty="0">
                <a:ln>
                  <a:solidFill>
                    <a:schemeClr val="bg1"/>
                  </a:solidFill>
                </a:ln>
                <a:solidFill>
                  <a:schemeClr val="bg1"/>
                </a:solidFill>
                <a:latin typeface="Helvetica Light"/>
              </a:rPr>
              <a:t>, </a:t>
            </a:r>
            <a:r>
              <a:rPr lang="en-ZA" sz="2000" dirty="0" smtClean="0">
                <a:ln>
                  <a:solidFill>
                    <a:schemeClr val="bg1"/>
                  </a:solidFill>
                </a:ln>
                <a:solidFill>
                  <a:schemeClr val="bg1"/>
                </a:solidFill>
                <a:latin typeface="Helvetica Light"/>
              </a:rPr>
              <a:t>FL	•	April </a:t>
            </a:r>
            <a:r>
              <a:rPr lang="en-ZA" sz="2000" dirty="0">
                <a:ln>
                  <a:solidFill>
                    <a:schemeClr val="bg1"/>
                  </a:solidFill>
                </a:ln>
                <a:solidFill>
                  <a:schemeClr val="bg1"/>
                </a:solidFill>
                <a:latin typeface="Helvetica Light"/>
              </a:rPr>
              <a:t>24–28, </a:t>
            </a:r>
            <a:r>
              <a:rPr lang="en-ZA" sz="2000" dirty="0" smtClean="0">
                <a:ln>
                  <a:solidFill>
                    <a:schemeClr val="bg1"/>
                  </a:solidFill>
                </a:ln>
                <a:solidFill>
                  <a:schemeClr val="bg1"/>
                </a:solidFill>
                <a:latin typeface="Helvetica Light"/>
              </a:rPr>
              <a:t>2016</a:t>
            </a:r>
            <a:endParaRPr lang="en-US" sz="2000" dirty="0">
              <a:ln>
                <a:solidFill>
                  <a:schemeClr val="bg1"/>
                </a:solidFill>
              </a:ln>
              <a:solidFill>
                <a:schemeClr val="bg1"/>
              </a:solidFill>
              <a:latin typeface="Helvetica Light"/>
            </a:endParaRPr>
          </a:p>
        </p:txBody>
      </p:sp>
    </p:spTree>
    <p:extLst>
      <p:ext uri="{BB962C8B-B14F-4D97-AF65-F5344CB8AC3E}">
        <p14:creationId xmlns:p14="http://schemas.microsoft.com/office/powerpoint/2010/main" val="170893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Autofit/>
          </a:bodyPr>
          <a:lstStyle/>
          <a:p>
            <a:r>
              <a:rPr lang="en-US" dirty="0" smtClean="0">
                <a:cs typeface="Helvetica" panose="020B0604020202020204" pitchFamily="34" charset="0"/>
              </a:rPr>
              <a:t>How Free is </a:t>
            </a:r>
            <a:r>
              <a:rPr lang="en-US" dirty="0" err="1" smtClean="0">
                <a:cs typeface="Helvetica" panose="020B0604020202020204" pitchFamily="34" charset="0"/>
              </a:rPr>
              <a:t>Xamarin</a:t>
            </a:r>
            <a:r>
              <a:rPr lang="en-US" dirty="0" smtClean="0">
                <a:cs typeface="Helvetica" panose="020B0604020202020204" pitchFamily="34" charset="0"/>
              </a:rPr>
              <a:t> really…</a:t>
            </a:r>
            <a:endParaRPr lang="en-US" b="0" dirty="0">
              <a:cs typeface="Helvetica" panose="020B0604020202020204" pitchFamily="34" charset="0"/>
            </a:endParaRPr>
          </a:p>
        </p:txBody>
      </p:sp>
      <p:sp>
        <p:nvSpPr>
          <p:cNvPr id="5" name="AutoShape 2" descr="https://github.com/xamarin/design/blob/master/Logos/Hexagons/png/hexagon-white@2x.png?raw=tru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https://github.com/xamarin/design/blob/master/Logos/Hexagons/png/hexagon-white@2x.png?raw=tru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https://github.com/xamarin/design/blob/master/Logos/Hexagons/png/hexagon-white@2x.png?raw=tru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https://github.com/xamarin/design/blob/master/Logos/Hexagons/png/hexagon-white@2x.png?raw=tru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 y="903287"/>
            <a:ext cx="8609744" cy="3965013"/>
          </a:xfrm>
          <a:prstGeom prst="rect">
            <a:avLst/>
          </a:prstGeom>
        </p:spPr>
      </p:pic>
    </p:spTree>
    <p:extLst>
      <p:ext uri="{BB962C8B-B14F-4D97-AF65-F5344CB8AC3E}">
        <p14:creationId xmlns:p14="http://schemas.microsoft.com/office/powerpoint/2010/main" val="181318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6364" y="0"/>
            <a:ext cx="8611878" cy="4999124"/>
          </a:xfrm>
          <a:prstGeom prst="rect">
            <a:avLst/>
          </a:prstGeom>
        </p:spPr>
      </p:pic>
    </p:spTree>
    <p:extLst>
      <p:ext uri="{BB962C8B-B14F-4D97-AF65-F5344CB8AC3E}">
        <p14:creationId xmlns:p14="http://schemas.microsoft.com/office/powerpoint/2010/main" val="2024240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936"/>
            <a:ext cx="9144000" cy="530352"/>
          </a:xfrm>
          <a:prstGeom prst="rect">
            <a:avLst/>
          </a:prstGeom>
        </p:spPr>
      </p:pic>
      <p:sp>
        <p:nvSpPr>
          <p:cNvPr id="7" name="TextBox 2"/>
          <p:cNvSpPr txBox="1">
            <a:spLocks noChangeArrowheads="1"/>
          </p:cNvSpPr>
          <p:nvPr/>
        </p:nvSpPr>
        <p:spPr bwMode="auto">
          <a:xfrm>
            <a:off x="307973" y="939605"/>
            <a:ext cx="8558374" cy="48144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just" eaLnBrk="1" hangingPunct="1"/>
            <a:r>
              <a:rPr lang="en-ZA" dirty="0" smtClean="0">
                <a:solidFill>
                  <a:schemeClr val="bg1">
                    <a:lumMod val="50000"/>
                  </a:schemeClr>
                </a:solidFill>
                <a:latin typeface="Helvetica Light"/>
                <a:cs typeface="Helvetica Neue Light"/>
              </a:rPr>
              <a:t>2 days Training</a:t>
            </a:r>
            <a:endParaRPr lang="en-US" dirty="0">
              <a:solidFill>
                <a:schemeClr val="bg1">
                  <a:lumMod val="50000"/>
                </a:schemeClr>
              </a:solidFill>
              <a:latin typeface="Helvetica Light"/>
              <a:cs typeface="Helvetica Neue Light"/>
            </a:endParaRPr>
          </a:p>
        </p:txBody>
      </p:sp>
      <p:graphicFrame>
        <p:nvGraphicFramePr>
          <p:cNvPr id="8" name="Table 7"/>
          <p:cNvGraphicFramePr>
            <a:graphicFrameLocks noGrp="1"/>
          </p:cNvGraphicFramePr>
          <p:nvPr>
            <p:extLst>
              <p:ext uri="{D42A27DB-BD31-4B8C-83A1-F6EECF244321}">
                <p14:modId xmlns:p14="http://schemas.microsoft.com/office/powerpoint/2010/main" val="2781273064"/>
              </p:ext>
            </p:extLst>
          </p:nvPr>
        </p:nvGraphicFramePr>
        <p:xfrm>
          <a:off x="307973" y="1822364"/>
          <a:ext cx="8517100" cy="3057861"/>
        </p:xfrm>
        <a:graphic>
          <a:graphicData uri="http://schemas.openxmlformats.org/drawingml/2006/table">
            <a:tbl>
              <a:tblPr firstRow="1" bandRow="1">
                <a:tableStyleId>{2D5ABB26-0587-4C30-8999-92F81FD0307C}</a:tableStyleId>
              </a:tblPr>
              <a:tblGrid>
                <a:gridCol w="4258550"/>
                <a:gridCol w="4258550"/>
              </a:tblGrid>
              <a:tr h="3057861">
                <a:tc>
                  <a:txBody>
                    <a:bodyPr/>
                    <a:lstStyle/>
                    <a:p>
                      <a:pPr marL="0" indent="0">
                        <a:buFont typeface="Arial" panose="020B0604020202020204" pitchFamily="34" charset="0"/>
                        <a:buNone/>
                      </a:pPr>
                      <a:r>
                        <a:rPr lang="en-ZA" sz="2400" dirty="0" smtClean="0">
                          <a:solidFill>
                            <a:schemeClr val="bg1">
                              <a:lumMod val="50000"/>
                            </a:schemeClr>
                          </a:solidFill>
                        </a:rPr>
                        <a:t>Fundamentals Track</a:t>
                      </a:r>
                      <a:r>
                        <a:rPr lang="en-ZA" sz="2000" dirty="0" smtClean="0">
                          <a:solidFill>
                            <a:schemeClr val="bg1">
                              <a:lumMod val="50000"/>
                            </a:schemeClr>
                          </a:solidFill>
                        </a:rPr>
                        <a:t/>
                      </a:r>
                      <a:br>
                        <a:rPr lang="en-ZA" sz="2000" dirty="0" smtClean="0">
                          <a:solidFill>
                            <a:schemeClr val="bg1">
                              <a:lumMod val="50000"/>
                            </a:schemeClr>
                          </a:solidFill>
                        </a:rPr>
                      </a:br>
                      <a:endParaRPr lang="en-ZA" sz="2000" dirty="0" smtClean="0">
                        <a:solidFill>
                          <a:schemeClr val="bg1">
                            <a:lumMod val="50000"/>
                          </a:schemeClr>
                        </a:solidFill>
                      </a:endParaRPr>
                    </a:p>
                    <a:p>
                      <a:pPr marL="285750" indent="-285750">
                        <a:buFont typeface="Arial" panose="020B0604020202020204" pitchFamily="34" charset="0"/>
                        <a:buChar char="•"/>
                      </a:pPr>
                      <a:r>
                        <a:rPr lang="en-ZA" sz="2000" dirty="0" smtClean="0">
                          <a:solidFill>
                            <a:schemeClr val="bg1">
                              <a:lumMod val="50000"/>
                            </a:schemeClr>
                          </a:solidFill>
                        </a:rPr>
                        <a:t>The </a:t>
                      </a:r>
                      <a:r>
                        <a:rPr lang="en-ZA" sz="2000" dirty="0" err="1" smtClean="0">
                          <a:solidFill>
                            <a:schemeClr val="bg1">
                              <a:lumMod val="50000"/>
                            </a:schemeClr>
                          </a:solidFill>
                        </a:rPr>
                        <a:t>Xamarin</a:t>
                      </a:r>
                      <a:r>
                        <a:rPr lang="en-ZA" sz="2000" dirty="0" smtClean="0">
                          <a:solidFill>
                            <a:schemeClr val="bg1">
                              <a:lumMod val="50000"/>
                            </a:schemeClr>
                          </a:solidFill>
                        </a:rPr>
                        <a:t> Mobile Platform</a:t>
                      </a:r>
                    </a:p>
                    <a:p>
                      <a:pPr marL="285750" indent="-285750">
                        <a:buFont typeface="Arial" panose="020B0604020202020204" pitchFamily="34" charset="0"/>
                        <a:buChar char="•"/>
                      </a:pPr>
                      <a:r>
                        <a:rPr lang="en-ZA" sz="2000" dirty="0" smtClean="0">
                          <a:solidFill>
                            <a:schemeClr val="bg1">
                              <a:lumMod val="50000"/>
                            </a:schemeClr>
                          </a:solidFill>
                        </a:rPr>
                        <a:t>Introduction to </a:t>
                      </a:r>
                      <a:r>
                        <a:rPr lang="en-ZA" sz="2000" dirty="0" err="1" smtClean="0">
                          <a:solidFill>
                            <a:schemeClr val="bg1">
                              <a:lumMod val="50000"/>
                            </a:schemeClr>
                          </a:solidFill>
                        </a:rPr>
                        <a:t>Xamarin.Forms</a:t>
                      </a:r>
                      <a:r>
                        <a:rPr lang="en-ZA" sz="2000" dirty="0" smtClean="0">
                          <a:solidFill>
                            <a:schemeClr val="bg1">
                              <a:lumMod val="50000"/>
                            </a:schemeClr>
                          </a:solidFill>
                        </a:rPr>
                        <a:t> </a:t>
                      </a:r>
                    </a:p>
                    <a:p>
                      <a:pPr marL="285750" indent="-285750">
                        <a:buFont typeface="Arial" panose="020B0604020202020204" pitchFamily="34" charset="0"/>
                        <a:buChar char="•"/>
                      </a:pPr>
                      <a:r>
                        <a:rPr lang="en-ZA" sz="2000" dirty="0" smtClean="0">
                          <a:solidFill>
                            <a:schemeClr val="bg1">
                              <a:lumMod val="50000"/>
                            </a:schemeClr>
                          </a:solidFill>
                        </a:rPr>
                        <a:t>Defining UI in XAML</a:t>
                      </a:r>
                    </a:p>
                    <a:p>
                      <a:pPr marL="285750" indent="-285750">
                        <a:buFont typeface="Arial" panose="020B0604020202020204" pitchFamily="34" charset="0"/>
                        <a:buChar char="•"/>
                      </a:pPr>
                      <a:r>
                        <a:rPr lang="en-ZA" sz="2000" dirty="0" smtClean="0">
                          <a:solidFill>
                            <a:schemeClr val="bg1">
                              <a:lumMod val="50000"/>
                            </a:schemeClr>
                          </a:solidFill>
                        </a:rPr>
                        <a:t>Cross-platform code strategies</a:t>
                      </a:r>
                    </a:p>
                    <a:p>
                      <a:pPr marL="285750" indent="-285750">
                        <a:buFont typeface="Arial" panose="020B0604020202020204" pitchFamily="34" charset="0"/>
                        <a:buChar char="•"/>
                      </a:pPr>
                      <a:r>
                        <a:rPr lang="en-ZA" sz="2000" dirty="0" smtClean="0">
                          <a:solidFill>
                            <a:schemeClr val="bg1">
                              <a:lumMod val="50000"/>
                            </a:schemeClr>
                          </a:solidFill>
                        </a:rPr>
                        <a:t>Working with REST services</a:t>
                      </a:r>
                    </a:p>
                    <a:p>
                      <a:pPr marL="285750" indent="-285750">
                        <a:buFont typeface="Arial" panose="020B0604020202020204" pitchFamily="34" charset="0"/>
                        <a:buChar char="•"/>
                      </a:pPr>
                      <a:r>
                        <a:rPr lang="en-ZA" sz="2000" dirty="0" smtClean="0">
                          <a:solidFill>
                            <a:schemeClr val="bg1">
                              <a:lumMod val="50000"/>
                            </a:schemeClr>
                          </a:solidFill>
                        </a:rPr>
                        <a:t>Data binding and MVVM</a:t>
                      </a:r>
                    </a:p>
                    <a:p>
                      <a:pPr marL="285750" indent="-285750">
                        <a:buFont typeface="Arial" panose="020B0604020202020204" pitchFamily="34" charset="0"/>
                        <a:buChar char="•"/>
                      </a:pPr>
                      <a:r>
                        <a:rPr lang="en-ZA" sz="2000" dirty="0" smtClean="0">
                          <a:solidFill>
                            <a:schemeClr val="bg1">
                              <a:lumMod val="50000"/>
                            </a:schemeClr>
                          </a:solidFill>
                        </a:rPr>
                        <a:t>Using the </a:t>
                      </a:r>
                      <a:r>
                        <a:rPr lang="en-ZA" sz="2000" dirty="0" err="1" smtClean="0">
                          <a:solidFill>
                            <a:schemeClr val="bg1">
                              <a:lumMod val="50000"/>
                            </a:schemeClr>
                          </a:solidFill>
                        </a:rPr>
                        <a:t>Xamarin.Forms</a:t>
                      </a:r>
                      <a:endParaRPr lang="en-ZA" sz="2000" dirty="0">
                        <a:solidFill>
                          <a:schemeClr val="bg1">
                            <a:lumMod val="50000"/>
                          </a:schemeClr>
                        </a:solidFill>
                      </a:endParaRPr>
                    </a:p>
                  </a:txBody>
                  <a:tcPr/>
                </a:tc>
                <a:tc>
                  <a:txBody>
                    <a:bodyPr/>
                    <a:lstStyle/>
                    <a:p>
                      <a:pPr marL="0" indent="0">
                        <a:buFont typeface="Arial" panose="020B0604020202020204" pitchFamily="34" charset="0"/>
                        <a:buNone/>
                      </a:pPr>
                      <a:r>
                        <a:rPr lang="en-ZA" sz="2400" dirty="0" smtClean="0">
                          <a:solidFill>
                            <a:schemeClr val="bg1">
                              <a:lumMod val="50000"/>
                            </a:schemeClr>
                          </a:solidFill>
                        </a:rPr>
                        <a:t>Intermediate Track</a:t>
                      </a:r>
                      <a:r>
                        <a:rPr lang="en-ZA" sz="2000" dirty="0" smtClean="0">
                          <a:solidFill>
                            <a:schemeClr val="bg1">
                              <a:lumMod val="50000"/>
                            </a:schemeClr>
                          </a:solidFill>
                        </a:rPr>
                        <a:t/>
                      </a:r>
                      <a:br>
                        <a:rPr lang="en-ZA" sz="2000" dirty="0" smtClean="0">
                          <a:solidFill>
                            <a:schemeClr val="bg1">
                              <a:lumMod val="50000"/>
                            </a:schemeClr>
                          </a:solidFill>
                        </a:rPr>
                      </a:br>
                      <a:endParaRPr lang="en-ZA" sz="2000" dirty="0" smtClean="0">
                        <a:solidFill>
                          <a:schemeClr val="bg1">
                            <a:lumMod val="50000"/>
                          </a:schemeClr>
                        </a:solidFill>
                      </a:endParaRPr>
                    </a:p>
                    <a:p>
                      <a:pPr marL="285750" indent="-285750">
                        <a:buFont typeface="Arial" panose="020B0604020202020204" pitchFamily="34" charset="0"/>
                        <a:buChar char="•"/>
                      </a:pPr>
                      <a:r>
                        <a:rPr lang="en-ZA" sz="2000" dirty="0" smtClean="0">
                          <a:solidFill>
                            <a:schemeClr val="bg1">
                              <a:lumMod val="50000"/>
                            </a:schemeClr>
                          </a:solidFill>
                        </a:rPr>
                        <a:t>Keeping your apps responsive</a:t>
                      </a:r>
                    </a:p>
                    <a:p>
                      <a:pPr marL="285750" indent="-285750">
                        <a:buFont typeface="Arial" panose="020B0604020202020204" pitchFamily="34" charset="0"/>
                        <a:buChar char="•"/>
                      </a:pPr>
                      <a:r>
                        <a:rPr lang="en-ZA" sz="2000" dirty="0" smtClean="0">
                          <a:solidFill>
                            <a:schemeClr val="bg1">
                              <a:lumMod val="50000"/>
                            </a:schemeClr>
                          </a:solidFill>
                        </a:rPr>
                        <a:t>Design patterns for cross-platform code</a:t>
                      </a:r>
                      <a:r>
                        <a:rPr lang="en-ZA" sz="2000" baseline="0" dirty="0" smtClean="0">
                          <a:solidFill>
                            <a:schemeClr val="bg1">
                              <a:lumMod val="50000"/>
                            </a:schemeClr>
                          </a:solidFill>
                        </a:rPr>
                        <a:t> </a:t>
                      </a:r>
                      <a:r>
                        <a:rPr lang="en-ZA" sz="2000" dirty="0" smtClean="0">
                          <a:solidFill>
                            <a:schemeClr val="bg1">
                              <a:lumMod val="50000"/>
                            </a:schemeClr>
                          </a:solidFill>
                        </a:rPr>
                        <a:t>sharing</a:t>
                      </a:r>
                    </a:p>
                    <a:p>
                      <a:pPr marL="285750" indent="-285750">
                        <a:buFont typeface="Arial" panose="020B0604020202020204" pitchFamily="34" charset="0"/>
                        <a:buChar char="•"/>
                      </a:pPr>
                      <a:r>
                        <a:rPr lang="en-ZA" sz="2000" dirty="0" smtClean="0">
                          <a:solidFill>
                            <a:schemeClr val="bg1">
                              <a:lumMod val="50000"/>
                            </a:schemeClr>
                          </a:solidFill>
                        </a:rPr>
                        <a:t>UI and Unit Testing with </a:t>
                      </a:r>
                      <a:r>
                        <a:rPr lang="en-ZA" sz="2000" dirty="0" err="1" smtClean="0">
                          <a:solidFill>
                            <a:schemeClr val="bg1">
                              <a:lumMod val="50000"/>
                            </a:schemeClr>
                          </a:solidFill>
                        </a:rPr>
                        <a:t>Xamarin</a:t>
                      </a:r>
                      <a:endParaRPr lang="en-ZA" sz="2000" dirty="0" smtClean="0">
                        <a:solidFill>
                          <a:schemeClr val="bg1">
                            <a:lumMod val="50000"/>
                          </a:schemeClr>
                        </a:solidFill>
                      </a:endParaRPr>
                    </a:p>
                    <a:p>
                      <a:pPr marL="285750" indent="-285750">
                        <a:buFont typeface="Arial" panose="020B0604020202020204" pitchFamily="34" charset="0"/>
                        <a:buChar char="•"/>
                      </a:pPr>
                      <a:r>
                        <a:rPr lang="en-ZA" sz="2000" dirty="0" smtClean="0">
                          <a:solidFill>
                            <a:schemeClr val="bg1">
                              <a:lumMod val="50000"/>
                            </a:schemeClr>
                          </a:solidFill>
                        </a:rPr>
                        <a:t>Securing Local Data</a:t>
                      </a:r>
                    </a:p>
                    <a:p>
                      <a:pPr marL="285750" indent="-285750">
                        <a:buFont typeface="Arial" panose="020B0604020202020204" pitchFamily="34" charset="0"/>
                        <a:buChar char="•"/>
                      </a:pPr>
                      <a:r>
                        <a:rPr lang="en-ZA" sz="2000" dirty="0" smtClean="0">
                          <a:solidFill>
                            <a:schemeClr val="bg1">
                              <a:lumMod val="50000"/>
                            </a:schemeClr>
                          </a:solidFill>
                        </a:rPr>
                        <a:t>Authenticating with OAuth</a:t>
                      </a:r>
                    </a:p>
                    <a:p>
                      <a:pPr marL="285750" indent="-285750">
                        <a:buFont typeface="Arial" panose="020B0604020202020204" pitchFamily="34" charset="0"/>
                        <a:buChar char="•"/>
                      </a:pPr>
                      <a:r>
                        <a:rPr lang="en-ZA" sz="2000" dirty="0" smtClean="0">
                          <a:solidFill>
                            <a:schemeClr val="bg1">
                              <a:lumMod val="50000"/>
                            </a:schemeClr>
                          </a:solidFill>
                        </a:rPr>
                        <a:t>Diagnosing common memory issues</a:t>
                      </a:r>
                      <a:endParaRPr lang="en-ZA" sz="2000" dirty="0">
                        <a:solidFill>
                          <a:schemeClr val="bg1">
                            <a:lumMod val="50000"/>
                          </a:schemeClr>
                        </a:solidFill>
                      </a:endParaRPr>
                    </a:p>
                  </a:txBody>
                  <a:tcPr/>
                </a:tc>
              </a:tr>
            </a:tbl>
          </a:graphicData>
        </a:graphic>
      </p:graphicFrame>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19300" y="96494"/>
            <a:ext cx="2301160" cy="1725870"/>
          </a:xfrm>
          <a:prstGeom prst="rect">
            <a:avLst/>
          </a:prstGeom>
        </p:spPr>
      </p:pic>
    </p:spTree>
    <p:extLst>
      <p:ext uri="{BB962C8B-B14F-4D97-AF65-F5344CB8AC3E}">
        <p14:creationId xmlns:p14="http://schemas.microsoft.com/office/powerpoint/2010/main" val="1079107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Autofit/>
          </a:bodyPr>
          <a:lstStyle/>
          <a:p>
            <a:r>
              <a:rPr lang="en-US" dirty="0" smtClean="0">
                <a:cs typeface="Helvetica" panose="020B0604020202020204" pitchFamily="34" charset="0"/>
              </a:rPr>
              <a:t>Keynote announcements…</a:t>
            </a:r>
            <a:endParaRPr lang="en-US" b="0" dirty="0">
              <a:cs typeface="Helvetica" panose="020B0604020202020204" pitchFamily="34" charset="0"/>
            </a:endParaRPr>
          </a:p>
        </p:txBody>
      </p:sp>
      <p:sp>
        <p:nvSpPr>
          <p:cNvPr id="5" name="AutoShape 2" descr="https://github.com/xamarin/design/blob/master/Logos/Hexagons/png/hexagon-white@2x.png?raw=tru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https://github.com/xamarin/design/blob/master/Logos/Hexagons/png/hexagon-white@2x.png?raw=tru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https://github.com/xamarin/design/blob/master/Logos/Hexagons/png/hexagon-white@2x.png?raw=tru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https://github.com/xamarin/design/blob/master/Logos/Hexagons/png/hexagon-white@2x.png?raw=tru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TextBox 2"/>
          <p:cNvSpPr txBox="1">
            <a:spLocks noChangeArrowheads="1"/>
          </p:cNvSpPr>
          <p:nvPr/>
        </p:nvSpPr>
        <p:spPr bwMode="auto">
          <a:xfrm>
            <a:off x="266700" y="1475841"/>
            <a:ext cx="8558374" cy="604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just" eaLnBrk="1" hangingPunct="1"/>
            <a:r>
              <a:rPr lang="en-ZA" sz="3200" dirty="0" smtClean="0">
                <a:solidFill>
                  <a:schemeClr val="bg1">
                    <a:lumMod val="50000"/>
                  </a:schemeClr>
                </a:solidFill>
                <a:latin typeface="Helvetica Light"/>
                <a:cs typeface="Helvetica Neue Light"/>
              </a:rPr>
              <a:t>Open Source </a:t>
            </a:r>
            <a:r>
              <a:rPr lang="en-ZA" sz="3200" dirty="0" err="1" smtClean="0">
                <a:solidFill>
                  <a:schemeClr val="bg1">
                    <a:lumMod val="50000"/>
                  </a:schemeClr>
                </a:solidFill>
                <a:latin typeface="Helvetica Light"/>
                <a:cs typeface="Helvetica Neue Light"/>
              </a:rPr>
              <a:t>Xamarin</a:t>
            </a:r>
            <a:endParaRPr lang="en-US" sz="3200" dirty="0">
              <a:solidFill>
                <a:schemeClr val="bg1">
                  <a:lumMod val="50000"/>
                </a:schemeClr>
              </a:solidFill>
              <a:latin typeface="Helvetica Light"/>
              <a:cs typeface="Helvetica Neue Light"/>
            </a:endParaRPr>
          </a:p>
        </p:txBody>
      </p:sp>
      <p:sp>
        <p:nvSpPr>
          <p:cNvPr id="20" name="TextBox 2"/>
          <p:cNvSpPr txBox="1">
            <a:spLocks noChangeArrowheads="1"/>
          </p:cNvSpPr>
          <p:nvPr/>
        </p:nvSpPr>
        <p:spPr bwMode="auto">
          <a:xfrm>
            <a:off x="307975" y="2170111"/>
            <a:ext cx="8517099" cy="195877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just" eaLnBrk="1" hangingPunct="1"/>
            <a:r>
              <a:rPr lang="en-ZA" sz="2000" dirty="0" err="1" smtClean="0">
                <a:solidFill>
                  <a:schemeClr val="bg1">
                    <a:lumMod val="50000"/>
                  </a:schemeClr>
                </a:solidFill>
                <a:latin typeface="Helvetica Light"/>
                <a:cs typeface="Helvetica Neue Light"/>
              </a:rPr>
              <a:t>Xamarin</a:t>
            </a:r>
            <a:r>
              <a:rPr lang="en-ZA" sz="2000" dirty="0" smtClean="0">
                <a:solidFill>
                  <a:schemeClr val="bg1">
                    <a:lumMod val="50000"/>
                  </a:schemeClr>
                </a:solidFill>
                <a:latin typeface="Helvetica Light"/>
                <a:cs typeface="Helvetica Neue Light"/>
              </a:rPr>
              <a:t> officially </a:t>
            </a:r>
            <a:r>
              <a:rPr lang="en-ZA" sz="2000" dirty="0">
                <a:solidFill>
                  <a:schemeClr val="bg1">
                    <a:lumMod val="50000"/>
                  </a:schemeClr>
                </a:solidFill>
                <a:latin typeface="Helvetica Light"/>
                <a:cs typeface="Helvetica Neue Light"/>
              </a:rPr>
              <a:t>announced the open-sourcing and contributing of the </a:t>
            </a:r>
            <a:r>
              <a:rPr lang="en-ZA" sz="2000" dirty="0" err="1">
                <a:solidFill>
                  <a:schemeClr val="bg1">
                    <a:lumMod val="50000"/>
                  </a:schemeClr>
                </a:solidFill>
                <a:latin typeface="Helvetica Light"/>
                <a:cs typeface="Helvetica Neue Light"/>
              </a:rPr>
              <a:t>Xamarin</a:t>
            </a:r>
            <a:r>
              <a:rPr lang="en-ZA" sz="2000" dirty="0">
                <a:solidFill>
                  <a:schemeClr val="bg1">
                    <a:lumMod val="50000"/>
                  </a:schemeClr>
                </a:solidFill>
                <a:latin typeface="Helvetica Light"/>
                <a:cs typeface="Helvetica Neue Light"/>
              </a:rPr>
              <a:t> SDKs for iOS, Android, and Mac to the .NET Foundation under the MIT license. This includes the Mono runtime ports for iOS and Android, bindings to the native APIs, the basic command-line build tools, and </a:t>
            </a:r>
            <a:r>
              <a:rPr lang="en-ZA" sz="2000" dirty="0" err="1">
                <a:solidFill>
                  <a:schemeClr val="bg1">
                    <a:lumMod val="50000"/>
                  </a:schemeClr>
                </a:solidFill>
                <a:latin typeface="Helvetica Light"/>
                <a:cs typeface="Helvetica Neue Light"/>
              </a:rPr>
              <a:t>Xamarin.Forms</a:t>
            </a:r>
            <a:r>
              <a:rPr lang="en-ZA" sz="2000" dirty="0">
                <a:solidFill>
                  <a:schemeClr val="bg1">
                    <a:lumMod val="50000"/>
                  </a:schemeClr>
                </a:solidFill>
                <a:latin typeface="Helvetica Light"/>
                <a:cs typeface="Helvetica Neue Light"/>
              </a:rPr>
              <a:t>. Join us in building the future of mobile apps at </a:t>
            </a:r>
            <a:r>
              <a:rPr lang="en-ZA" sz="2000" dirty="0">
                <a:solidFill>
                  <a:schemeClr val="tx2">
                    <a:lumMod val="60000"/>
                    <a:lumOff val="40000"/>
                  </a:schemeClr>
                </a:solidFill>
                <a:latin typeface="Helvetica Light"/>
                <a:cs typeface="Helvetica Neue Light"/>
              </a:rPr>
              <a:t>open.xamarin.com</a:t>
            </a:r>
            <a:r>
              <a:rPr lang="en-ZA" sz="2000" dirty="0">
                <a:solidFill>
                  <a:schemeClr val="bg1">
                    <a:lumMod val="50000"/>
                  </a:schemeClr>
                </a:solidFill>
                <a:latin typeface="Helvetica Light"/>
                <a:cs typeface="Helvetica Neue Light"/>
              </a:rPr>
              <a:t>, our portal for open-source at </a:t>
            </a:r>
            <a:r>
              <a:rPr lang="en-ZA" sz="2000" dirty="0" err="1">
                <a:solidFill>
                  <a:schemeClr val="bg1">
                    <a:lumMod val="50000"/>
                  </a:schemeClr>
                </a:solidFill>
                <a:latin typeface="Helvetica Light"/>
                <a:cs typeface="Helvetica Neue Light"/>
              </a:rPr>
              <a:t>Xamarin</a:t>
            </a:r>
            <a:r>
              <a:rPr lang="en-ZA" sz="2000" dirty="0">
                <a:solidFill>
                  <a:schemeClr val="bg1">
                    <a:lumMod val="50000"/>
                  </a:schemeClr>
                </a:solidFill>
                <a:latin typeface="Helvetica Light"/>
                <a:cs typeface="Helvetica Neue Light"/>
              </a:rPr>
              <a:t>.</a:t>
            </a:r>
            <a:endParaRPr lang="en-US" sz="2000" dirty="0">
              <a:solidFill>
                <a:schemeClr val="bg1">
                  <a:lumMod val="50000"/>
                </a:schemeClr>
              </a:solidFill>
              <a:latin typeface="Helvetica Light"/>
              <a:cs typeface="Helvetica Neue Light"/>
            </a:endParaRPr>
          </a:p>
        </p:txBody>
      </p:sp>
    </p:spTree>
    <p:extLst>
      <p:ext uri="{BB962C8B-B14F-4D97-AF65-F5344CB8AC3E}">
        <p14:creationId xmlns:p14="http://schemas.microsoft.com/office/powerpoint/2010/main" val="1297442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Autofit/>
          </a:bodyPr>
          <a:lstStyle/>
          <a:p>
            <a:r>
              <a:rPr lang="en-US" dirty="0" smtClean="0">
                <a:cs typeface="Helvetica" panose="020B0604020202020204" pitchFamily="34" charset="0"/>
              </a:rPr>
              <a:t>Keynote announcements…</a:t>
            </a:r>
            <a:endParaRPr lang="en-US" b="0" dirty="0">
              <a:cs typeface="Helvetica" panose="020B0604020202020204" pitchFamily="34" charset="0"/>
            </a:endParaRPr>
          </a:p>
        </p:txBody>
      </p:sp>
      <p:sp>
        <p:nvSpPr>
          <p:cNvPr id="5" name="AutoShape 2" descr="https://github.com/xamarin/design/blob/master/Logos/Hexagons/png/hexagon-white@2x.png?raw=tru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https://github.com/xamarin/design/blob/master/Logos/Hexagons/png/hexagon-white@2x.png?raw=tru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https://github.com/xamarin/design/blob/master/Logos/Hexagons/png/hexagon-white@2x.png?raw=tru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https://github.com/xamarin/design/blob/master/Logos/Hexagons/png/hexagon-white@2x.png?raw=tru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TextBox 2"/>
          <p:cNvSpPr txBox="1">
            <a:spLocks noChangeArrowheads="1"/>
          </p:cNvSpPr>
          <p:nvPr/>
        </p:nvSpPr>
        <p:spPr bwMode="auto">
          <a:xfrm>
            <a:off x="266700" y="1475841"/>
            <a:ext cx="8558374" cy="604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just" eaLnBrk="1" hangingPunct="1"/>
            <a:r>
              <a:rPr lang="en-ZA" sz="3200" dirty="0" err="1" smtClean="0">
                <a:solidFill>
                  <a:schemeClr val="bg1">
                    <a:lumMod val="50000"/>
                  </a:schemeClr>
                </a:solidFill>
                <a:latin typeface="Helvetica Light"/>
                <a:cs typeface="Helvetica Neue Light"/>
              </a:rPr>
              <a:t>Xamarin</a:t>
            </a:r>
            <a:r>
              <a:rPr lang="en-ZA" sz="3200" dirty="0" smtClean="0">
                <a:solidFill>
                  <a:schemeClr val="bg1">
                    <a:lumMod val="50000"/>
                  </a:schemeClr>
                </a:solidFill>
                <a:latin typeface="Helvetica Light"/>
                <a:cs typeface="Helvetica Neue Light"/>
              </a:rPr>
              <a:t> Previews</a:t>
            </a:r>
            <a:endParaRPr lang="en-US" sz="3200" dirty="0">
              <a:solidFill>
                <a:schemeClr val="bg1">
                  <a:lumMod val="50000"/>
                </a:schemeClr>
              </a:solidFill>
              <a:latin typeface="Helvetica Light"/>
              <a:cs typeface="Helvetica Neue Light"/>
            </a:endParaRPr>
          </a:p>
        </p:txBody>
      </p:sp>
      <p:sp>
        <p:nvSpPr>
          <p:cNvPr id="20" name="TextBox 2"/>
          <p:cNvSpPr txBox="1">
            <a:spLocks noChangeArrowheads="1"/>
          </p:cNvSpPr>
          <p:nvPr/>
        </p:nvSpPr>
        <p:spPr bwMode="auto">
          <a:xfrm>
            <a:off x="307975" y="2170111"/>
            <a:ext cx="8517099" cy="195877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ZA" sz="2000" dirty="0">
                <a:solidFill>
                  <a:schemeClr val="bg1">
                    <a:lumMod val="50000"/>
                  </a:schemeClr>
                </a:solidFill>
                <a:latin typeface="Helvetica Light"/>
                <a:cs typeface="Helvetica Neue Light"/>
              </a:rPr>
              <a:t>Release Candidate </a:t>
            </a:r>
            <a:r>
              <a:rPr lang="en-ZA" sz="2000" dirty="0" smtClean="0">
                <a:solidFill>
                  <a:schemeClr val="bg1">
                    <a:lumMod val="50000"/>
                  </a:schemeClr>
                </a:solidFill>
                <a:latin typeface="Helvetica Light"/>
                <a:cs typeface="Helvetica Neue Light"/>
              </a:rPr>
              <a:t>for:</a:t>
            </a:r>
            <a:br>
              <a:rPr lang="en-ZA" sz="2000" dirty="0" smtClean="0">
                <a:solidFill>
                  <a:schemeClr val="bg1">
                    <a:lumMod val="50000"/>
                  </a:schemeClr>
                </a:solidFill>
                <a:latin typeface="Helvetica Light"/>
                <a:cs typeface="Helvetica Neue Light"/>
              </a:rPr>
            </a:br>
            <a:r>
              <a:rPr lang="en-ZA" sz="2000" dirty="0" smtClean="0">
                <a:solidFill>
                  <a:schemeClr val="bg1">
                    <a:lumMod val="50000"/>
                  </a:schemeClr>
                </a:solidFill>
                <a:latin typeface="Helvetica Light"/>
                <a:cs typeface="Helvetica Neue Light"/>
              </a:rPr>
              <a:t/>
            </a:r>
            <a:br>
              <a:rPr lang="en-ZA" sz="2000" dirty="0" smtClean="0">
                <a:solidFill>
                  <a:schemeClr val="bg1">
                    <a:lumMod val="50000"/>
                  </a:schemeClr>
                </a:solidFill>
                <a:latin typeface="Helvetica Light"/>
                <a:cs typeface="Helvetica Neue Light"/>
              </a:rPr>
            </a:br>
            <a:r>
              <a:rPr lang="en-ZA" sz="2000" dirty="0" err="1" smtClean="0">
                <a:solidFill>
                  <a:schemeClr val="bg1">
                    <a:lumMod val="50000"/>
                  </a:schemeClr>
                </a:solidFill>
                <a:latin typeface="Helvetica Light"/>
                <a:cs typeface="Helvetica Neue Light"/>
              </a:rPr>
              <a:t>Xamarin</a:t>
            </a:r>
            <a:r>
              <a:rPr lang="en-ZA" sz="2000" dirty="0" smtClean="0">
                <a:solidFill>
                  <a:schemeClr val="bg1">
                    <a:lumMod val="50000"/>
                  </a:schemeClr>
                </a:solidFill>
                <a:latin typeface="Helvetica Light"/>
                <a:cs typeface="Helvetica Neue Light"/>
              </a:rPr>
              <a:t> Studio</a:t>
            </a:r>
            <a:br>
              <a:rPr lang="en-ZA" sz="2000" dirty="0" smtClean="0">
                <a:solidFill>
                  <a:schemeClr val="bg1">
                    <a:lumMod val="50000"/>
                  </a:schemeClr>
                </a:solidFill>
                <a:latin typeface="Helvetica Light"/>
                <a:cs typeface="Helvetica Neue Light"/>
              </a:rPr>
            </a:br>
            <a:r>
              <a:rPr lang="en-ZA" sz="2000" dirty="0" err="1" smtClean="0">
                <a:solidFill>
                  <a:schemeClr val="bg1">
                    <a:lumMod val="50000"/>
                  </a:schemeClr>
                </a:solidFill>
                <a:latin typeface="Helvetica Light"/>
                <a:cs typeface="Helvetica Neue Light"/>
              </a:rPr>
              <a:t>Xamarin</a:t>
            </a:r>
            <a:r>
              <a:rPr lang="en-ZA" sz="2000" dirty="0" smtClean="0">
                <a:solidFill>
                  <a:schemeClr val="bg1">
                    <a:lumMod val="50000"/>
                  </a:schemeClr>
                </a:solidFill>
                <a:latin typeface="Helvetica Light"/>
                <a:cs typeface="Helvetica Neue Light"/>
              </a:rPr>
              <a:t> </a:t>
            </a:r>
            <a:r>
              <a:rPr lang="en-ZA" sz="2000" dirty="0">
                <a:solidFill>
                  <a:schemeClr val="bg1">
                    <a:lumMod val="50000"/>
                  </a:schemeClr>
                </a:solidFill>
                <a:latin typeface="Helvetica Light"/>
                <a:cs typeface="Helvetica Neue Light"/>
              </a:rPr>
              <a:t>for Visual </a:t>
            </a:r>
            <a:r>
              <a:rPr lang="en-ZA" sz="2000" dirty="0" smtClean="0">
                <a:solidFill>
                  <a:schemeClr val="bg1">
                    <a:lumMod val="50000"/>
                  </a:schemeClr>
                </a:solidFill>
                <a:latin typeface="Helvetica Light"/>
                <a:cs typeface="Helvetica Neue Light"/>
              </a:rPr>
              <a:t>Studio</a:t>
            </a:r>
            <a:br>
              <a:rPr lang="en-ZA" sz="2000" dirty="0" smtClean="0">
                <a:solidFill>
                  <a:schemeClr val="bg1">
                    <a:lumMod val="50000"/>
                  </a:schemeClr>
                </a:solidFill>
                <a:latin typeface="Helvetica Light"/>
                <a:cs typeface="Helvetica Neue Light"/>
              </a:rPr>
            </a:br>
            <a:r>
              <a:rPr lang="en-ZA" sz="2000" dirty="0" err="1" smtClean="0">
                <a:solidFill>
                  <a:schemeClr val="bg1">
                    <a:lumMod val="50000"/>
                  </a:schemeClr>
                </a:solidFill>
                <a:latin typeface="Helvetica Light"/>
                <a:cs typeface="Helvetica Neue Light"/>
              </a:rPr>
              <a:t>Xamarin.iOS</a:t>
            </a:r>
            <a:r>
              <a:rPr lang="en-ZA" sz="2000" dirty="0" smtClean="0">
                <a:solidFill>
                  <a:schemeClr val="bg1">
                    <a:lumMod val="50000"/>
                  </a:schemeClr>
                </a:solidFill>
                <a:latin typeface="Helvetica Light"/>
                <a:cs typeface="Helvetica Neue Light"/>
              </a:rPr>
              <a:t> and </a:t>
            </a:r>
            <a:r>
              <a:rPr lang="en-ZA" sz="2000" dirty="0" err="1" smtClean="0">
                <a:solidFill>
                  <a:schemeClr val="bg1">
                    <a:lumMod val="50000"/>
                  </a:schemeClr>
                </a:solidFill>
                <a:latin typeface="Helvetica Light"/>
                <a:cs typeface="Helvetica Neue Light"/>
              </a:rPr>
              <a:t>Xamarin.Android</a:t>
            </a:r>
            <a:r>
              <a:rPr lang="en-ZA" sz="2000" smtClean="0">
                <a:solidFill>
                  <a:schemeClr val="bg1">
                    <a:lumMod val="50000"/>
                  </a:schemeClr>
                </a:solidFill>
                <a:latin typeface="Helvetica Light"/>
                <a:cs typeface="Helvetica Neue Light"/>
              </a:rPr>
              <a:t/>
            </a:r>
            <a:br>
              <a:rPr lang="en-ZA" sz="2000" smtClean="0">
                <a:solidFill>
                  <a:schemeClr val="bg1">
                    <a:lumMod val="50000"/>
                  </a:schemeClr>
                </a:solidFill>
                <a:latin typeface="Helvetica Light"/>
                <a:cs typeface="Helvetica Neue Light"/>
              </a:rPr>
            </a:br>
            <a:r>
              <a:rPr lang="en-ZA" sz="2000" smtClean="0">
                <a:solidFill>
                  <a:schemeClr val="bg1">
                    <a:lumMod val="50000"/>
                  </a:schemeClr>
                </a:solidFill>
                <a:latin typeface="Helvetica Light"/>
                <a:cs typeface="Helvetica Neue Light"/>
              </a:rPr>
              <a:t>Workbooks</a:t>
            </a:r>
            <a:endParaRPr lang="en-US" sz="2000" dirty="0">
              <a:solidFill>
                <a:schemeClr val="bg1">
                  <a:lumMod val="50000"/>
                </a:schemeClr>
              </a:solidFill>
              <a:latin typeface="Helvetica Light"/>
              <a:cs typeface="Helvetica Neue Light"/>
            </a:endParaRPr>
          </a:p>
        </p:txBody>
      </p:sp>
    </p:spTree>
    <p:extLst>
      <p:ext uri="{BB962C8B-B14F-4D97-AF65-F5344CB8AC3E}">
        <p14:creationId xmlns:p14="http://schemas.microsoft.com/office/powerpoint/2010/main" val="376871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Autofit/>
          </a:bodyPr>
          <a:lstStyle/>
          <a:p>
            <a:r>
              <a:rPr lang="en-US" dirty="0" err="1" smtClean="0">
                <a:cs typeface="Helvetica" panose="020B0604020202020204" pitchFamily="34" charset="0"/>
              </a:rPr>
              <a:t>Xamarin</a:t>
            </a:r>
            <a:r>
              <a:rPr lang="en-US" dirty="0" smtClean="0">
                <a:cs typeface="Helvetica" panose="020B0604020202020204" pitchFamily="34" charset="0"/>
              </a:rPr>
              <a:t> Previews continued…</a:t>
            </a:r>
            <a:endParaRPr lang="en-US" b="0" dirty="0">
              <a:cs typeface="Helvetica" panose="020B0604020202020204" pitchFamily="34" charset="0"/>
            </a:endParaRPr>
          </a:p>
        </p:txBody>
      </p:sp>
      <p:sp>
        <p:nvSpPr>
          <p:cNvPr id="5" name="AutoShape 2" descr="https://github.com/xamarin/design/blob/master/Logos/Hexagons/png/hexagon-white@2x.png?raw=tru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https://github.com/xamarin/design/blob/master/Logos/Hexagons/png/hexagon-white@2x.png?raw=tru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https://github.com/xamarin/design/blob/master/Logos/Hexagons/png/hexagon-white@2x.png?raw=tru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https://github.com/xamarin/design/blob/master/Logos/Hexagons/png/hexagon-white@2x.png?raw=tru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TextBox 2"/>
          <p:cNvSpPr txBox="1">
            <a:spLocks noChangeArrowheads="1"/>
          </p:cNvSpPr>
          <p:nvPr/>
        </p:nvSpPr>
        <p:spPr bwMode="auto">
          <a:xfrm>
            <a:off x="266700" y="1475841"/>
            <a:ext cx="8558374" cy="604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just" eaLnBrk="1" hangingPunct="1"/>
            <a:r>
              <a:rPr lang="en-ZA" sz="3200" dirty="0" err="1" smtClean="0">
                <a:solidFill>
                  <a:schemeClr val="bg1">
                    <a:lumMod val="50000"/>
                  </a:schemeClr>
                </a:solidFill>
                <a:latin typeface="Helvetica Light"/>
                <a:cs typeface="Helvetica Neue Light"/>
              </a:rPr>
              <a:t>Xamarin</a:t>
            </a:r>
            <a:r>
              <a:rPr lang="en-ZA" sz="3200" dirty="0" smtClean="0">
                <a:solidFill>
                  <a:schemeClr val="bg1">
                    <a:lumMod val="50000"/>
                  </a:schemeClr>
                </a:solidFill>
                <a:latin typeface="Helvetica Light"/>
                <a:cs typeface="Helvetica Neue Light"/>
              </a:rPr>
              <a:t> Studio</a:t>
            </a:r>
            <a:endParaRPr lang="en-US" sz="3200" dirty="0">
              <a:solidFill>
                <a:schemeClr val="bg1">
                  <a:lumMod val="50000"/>
                </a:schemeClr>
              </a:solidFill>
              <a:latin typeface="Helvetica Light"/>
              <a:cs typeface="Helvetica Neue Light"/>
            </a:endParaRPr>
          </a:p>
        </p:txBody>
      </p:sp>
      <p:sp>
        <p:nvSpPr>
          <p:cNvPr id="20" name="TextBox 2"/>
          <p:cNvSpPr txBox="1">
            <a:spLocks noChangeArrowheads="1"/>
          </p:cNvSpPr>
          <p:nvPr/>
        </p:nvSpPr>
        <p:spPr bwMode="auto">
          <a:xfrm>
            <a:off x="307975" y="2170111"/>
            <a:ext cx="8517099" cy="257432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ZA" sz="2000" dirty="0" err="1" smtClean="0">
                <a:solidFill>
                  <a:schemeClr val="bg1">
                    <a:lumMod val="50000"/>
                  </a:schemeClr>
                </a:solidFill>
                <a:latin typeface="Helvetica Light"/>
                <a:cs typeface="Helvetica Neue Light"/>
              </a:rPr>
              <a:t>Xamarin</a:t>
            </a:r>
            <a:r>
              <a:rPr lang="en-ZA" sz="2000" dirty="0" smtClean="0">
                <a:solidFill>
                  <a:schemeClr val="bg1">
                    <a:lumMod val="50000"/>
                  </a:schemeClr>
                </a:solidFill>
                <a:latin typeface="Helvetica Light"/>
                <a:cs typeface="Helvetica Neue Light"/>
              </a:rPr>
              <a:t> </a:t>
            </a:r>
            <a:r>
              <a:rPr lang="en-ZA" sz="2000" dirty="0">
                <a:solidFill>
                  <a:schemeClr val="bg1">
                    <a:lumMod val="50000"/>
                  </a:schemeClr>
                </a:solidFill>
                <a:latin typeface="Helvetica Light"/>
                <a:cs typeface="Helvetica Neue Light"/>
              </a:rPr>
              <a:t>Studio has been completely redesigned with over 5,000 new icons, a beautiful dark theme, and improved syntax highlighting. The type system has been completely rewritten to use Roslyn, bringing improved refactoring, code completion, formatting, and expanded support for C# 6. A new project model has been introduced to bring much greater compatibility to developers working in both </a:t>
            </a:r>
            <a:r>
              <a:rPr lang="en-ZA" sz="2000" dirty="0" err="1">
                <a:solidFill>
                  <a:schemeClr val="bg1">
                    <a:lumMod val="50000"/>
                  </a:schemeClr>
                </a:solidFill>
                <a:latin typeface="Helvetica Light"/>
                <a:cs typeface="Helvetica Neue Light"/>
              </a:rPr>
              <a:t>Xamarin</a:t>
            </a:r>
            <a:r>
              <a:rPr lang="en-ZA" sz="2000" dirty="0">
                <a:solidFill>
                  <a:schemeClr val="bg1">
                    <a:lumMod val="50000"/>
                  </a:schemeClr>
                </a:solidFill>
                <a:latin typeface="Helvetica Light"/>
                <a:cs typeface="Helvetica Neue Light"/>
              </a:rPr>
              <a:t> Studio and Visual Studio. Developers building apps in F# will also notice substantial improvements, including support for F# PCLs and Shared Projects.</a:t>
            </a:r>
            <a:endParaRPr lang="en-US" sz="2000" dirty="0">
              <a:solidFill>
                <a:schemeClr val="bg1">
                  <a:lumMod val="50000"/>
                </a:schemeClr>
              </a:solidFill>
              <a:latin typeface="Helvetica Light"/>
              <a:cs typeface="Helvetica Neue Light"/>
            </a:endParaRPr>
          </a:p>
        </p:txBody>
      </p:sp>
    </p:spTree>
    <p:extLst>
      <p:ext uri="{BB962C8B-B14F-4D97-AF65-F5344CB8AC3E}">
        <p14:creationId xmlns:p14="http://schemas.microsoft.com/office/powerpoint/2010/main" val="2490971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Autofit/>
          </a:bodyPr>
          <a:lstStyle/>
          <a:p>
            <a:r>
              <a:rPr lang="en-US" dirty="0" err="1">
                <a:cs typeface="Helvetica" panose="020B0604020202020204" pitchFamily="34" charset="0"/>
              </a:rPr>
              <a:t>Xamarin</a:t>
            </a:r>
            <a:r>
              <a:rPr lang="en-US" dirty="0">
                <a:cs typeface="Helvetica" panose="020B0604020202020204" pitchFamily="34" charset="0"/>
              </a:rPr>
              <a:t> Previews continued…</a:t>
            </a:r>
            <a:endParaRPr lang="en-US" b="0" dirty="0">
              <a:cs typeface="Helvetica" panose="020B0604020202020204" pitchFamily="34" charset="0"/>
            </a:endParaRPr>
          </a:p>
        </p:txBody>
      </p:sp>
      <p:sp>
        <p:nvSpPr>
          <p:cNvPr id="5" name="AutoShape 2" descr="https://github.com/xamarin/design/blob/master/Logos/Hexagons/png/hexagon-white@2x.png?raw=tru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https://github.com/xamarin/design/blob/master/Logos/Hexagons/png/hexagon-white@2x.png?raw=tru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https://github.com/xamarin/design/blob/master/Logos/Hexagons/png/hexagon-white@2x.png?raw=tru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https://github.com/xamarin/design/blob/master/Logos/Hexagons/png/hexagon-white@2x.png?raw=tru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TextBox 2"/>
          <p:cNvSpPr txBox="1">
            <a:spLocks noChangeArrowheads="1"/>
          </p:cNvSpPr>
          <p:nvPr/>
        </p:nvSpPr>
        <p:spPr bwMode="auto">
          <a:xfrm>
            <a:off x="266700" y="1475841"/>
            <a:ext cx="8558374" cy="604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just" eaLnBrk="1" hangingPunct="1"/>
            <a:r>
              <a:rPr lang="en-ZA" sz="3200" dirty="0" err="1" smtClean="0">
                <a:solidFill>
                  <a:schemeClr val="bg1">
                    <a:lumMod val="50000"/>
                  </a:schemeClr>
                </a:solidFill>
                <a:latin typeface="Helvetica Light"/>
                <a:cs typeface="Helvetica Neue Light"/>
              </a:rPr>
              <a:t>Xamarin</a:t>
            </a:r>
            <a:r>
              <a:rPr lang="en-ZA" sz="3200" dirty="0" smtClean="0">
                <a:solidFill>
                  <a:schemeClr val="bg1">
                    <a:lumMod val="50000"/>
                  </a:schemeClr>
                </a:solidFill>
                <a:latin typeface="Helvetica Light"/>
                <a:cs typeface="Helvetica Neue Light"/>
              </a:rPr>
              <a:t> for Visual Studio</a:t>
            </a:r>
            <a:endParaRPr lang="en-US" sz="3200" dirty="0">
              <a:solidFill>
                <a:schemeClr val="bg1">
                  <a:lumMod val="50000"/>
                </a:schemeClr>
              </a:solidFill>
              <a:latin typeface="Helvetica Light"/>
              <a:cs typeface="Helvetica Neue Light"/>
            </a:endParaRPr>
          </a:p>
        </p:txBody>
      </p:sp>
      <p:sp>
        <p:nvSpPr>
          <p:cNvPr id="20" name="TextBox 2"/>
          <p:cNvSpPr txBox="1">
            <a:spLocks noChangeArrowheads="1"/>
          </p:cNvSpPr>
          <p:nvPr/>
        </p:nvSpPr>
        <p:spPr bwMode="auto">
          <a:xfrm>
            <a:off x="307975" y="2170111"/>
            <a:ext cx="8517099" cy="165099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ZA" sz="2000" dirty="0" smtClean="0">
                <a:solidFill>
                  <a:schemeClr val="bg1">
                    <a:lumMod val="50000"/>
                  </a:schemeClr>
                </a:solidFill>
                <a:latin typeface="Helvetica Light"/>
                <a:cs typeface="Helvetica Neue Light"/>
              </a:rPr>
              <a:t>New </a:t>
            </a:r>
            <a:r>
              <a:rPr lang="en-ZA" sz="2000" dirty="0">
                <a:solidFill>
                  <a:schemeClr val="bg1">
                    <a:lumMod val="50000"/>
                  </a:schemeClr>
                </a:solidFill>
                <a:latin typeface="Helvetica Light"/>
                <a:cs typeface="Helvetica Neue Light"/>
              </a:rPr>
              <a:t>iOS Simulator remoting allows you to interact with apps running with Apple’s iOS Simulator on Mac from your Windows machine as if the simulator were running locally. iOS USB remoting makes it possible to deploy and debug to an iOS device plugged into your Windows PC, and will be available in preview soon.</a:t>
            </a:r>
            <a:endParaRPr lang="en-US" sz="2000" dirty="0">
              <a:solidFill>
                <a:schemeClr val="bg1">
                  <a:lumMod val="50000"/>
                </a:schemeClr>
              </a:solidFill>
              <a:latin typeface="Helvetica Light"/>
              <a:cs typeface="Helvetica Neue Light"/>
            </a:endParaRPr>
          </a:p>
        </p:txBody>
      </p:sp>
    </p:spTree>
    <p:extLst>
      <p:ext uri="{BB962C8B-B14F-4D97-AF65-F5344CB8AC3E}">
        <p14:creationId xmlns:p14="http://schemas.microsoft.com/office/powerpoint/2010/main" val="997214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Autofit/>
          </a:bodyPr>
          <a:lstStyle/>
          <a:p>
            <a:r>
              <a:rPr lang="en-US" dirty="0" err="1">
                <a:cs typeface="Helvetica" panose="020B0604020202020204" pitchFamily="34" charset="0"/>
              </a:rPr>
              <a:t>Xamarin</a:t>
            </a:r>
            <a:r>
              <a:rPr lang="en-US" dirty="0">
                <a:cs typeface="Helvetica" panose="020B0604020202020204" pitchFamily="34" charset="0"/>
              </a:rPr>
              <a:t> Previews continued…</a:t>
            </a:r>
            <a:endParaRPr lang="en-US" b="0" dirty="0">
              <a:cs typeface="Helvetica" panose="020B0604020202020204" pitchFamily="34" charset="0"/>
            </a:endParaRPr>
          </a:p>
        </p:txBody>
      </p:sp>
      <p:sp>
        <p:nvSpPr>
          <p:cNvPr id="5" name="AutoShape 2" descr="https://github.com/xamarin/design/blob/master/Logos/Hexagons/png/hexagon-white@2x.png?raw=tru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https://github.com/xamarin/design/blob/master/Logos/Hexagons/png/hexagon-white@2x.png?raw=tru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https://github.com/xamarin/design/blob/master/Logos/Hexagons/png/hexagon-white@2x.png?raw=tru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https://github.com/xamarin/design/blob/master/Logos/Hexagons/png/hexagon-white@2x.png?raw=tru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TextBox 2"/>
          <p:cNvSpPr txBox="1">
            <a:spLocks noChangeArrowheads="1"/>
          </p:cNvSpPr>
          <p:nvPr/>
        </p:nvSpPr>
        <p:spPr bwMode="auto">
          <a:xfrm>
            <a:off x="266700" y="1475841"/>
            <a:ext cx="8558374" cy="604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just" eaLnBrk="1" hangingPunct="1"/>
            <a:r>
              <a:rPr lang="en-ZA" sz="3200" dirty="0" err="1" smtClean="0">
                <a:solidFill>
                  <a:schemeClr val="bg1">
                    <a:lumMod val="50000"/>
                  </a:schemeClr>
                </a:solidFill>
                <a:latin typeface="Helvetica Light"/>
                <a:cs typeface="Helvetica Neue Light"/>
              </a:rPr>
              <a:t>Xamarin.iOS</a:t>
            </a:r>
            <a:r>
              <a:rPr lang="en-ZA" sz="3200" dirty="0" smtClean="0">
                <a:solidFill>
                  <a:schemeClr val="bg1">
                    <a:lumMod val="50000"/>
                  </a:schemeClr>
                </a:solidFill>
                <a:latin typeface="Helvetica Light"/>
                <a:cs typeface="Helvetica Neue Light"/>
              </a:rPr>
              <a:t> and </a:t>
            </a:r>
            <a:r>
              <a:rPr lang="en-ZA" sz="3200" dirty="0" err="1" smtClean="0">
                <a:solidFill>
                  <a:schemeClr val="bg1">
                    <a:lumMod val="50000"/>
                  </a:schemeClr>
                </a:solidFill>
                <a:latin typeface="Helvetica Light"/>
                <a:cs typeface="Helvetica Neue Light"/>
              </a:rPr>
              <a:t>Xamarin.Android</a:t>
            </a:r>
            <a:endParaRPr lang="en-US" sz="3200" dirty="0">
              <a:solidFill>
                <a:schemeClr val="bg1">
                  <a:lumMod val="50000"/>
                </a:schemeClr>
              </a:solidFill>
              <a:latin typeface="Helvetica Light"/>
              <a:cs typeface="Helvetica Neue Light"/>
            </a:endParaRPr>
          </a:p>
        </p:txBody>
      </p:sp>
      <p:sp>
        <p:nvSpPr>
          <p:cNvPr id="20" name="TextBox 2"/>
          <p:cNvSpPr txBox="1">
            <a:spLocks noChangeArrowheads="1"/>
          </p:cNvSpPr>
          <p:nvPr/>
        </p:nvSpPr>
        <p:spPr bwMode="auto">
          <a:xfrm>
            <a:off x="307975" y="2170111"/>
            <a:ext cx="8517099" cy="22665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11026" tIns="55513" rIns="111026" bIns="55513">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ZA" sz="2000" dirty="0">
                <a:solidFill>
                  <a:schemeClr val="bg1">
                    <a:lumMod val="50000"/>
                  </a:schemeClr>
                </a:solidFill>
                <a:latin typeface="Helvetica Light"/>
                <a:cs typeface="Helvetica Neue Light"/>
              </a:rPr>
              <a:t>Both </a:t>
            </a:r>
            <a:r>
              <a:rPr lang="en-ZA" sz="2000" dirty="0" err="1">
                <a:solidFill>
                  <a:schemeClr val="bg1">
                    <a:lumMod val="50000"/>
                  </a:schemeClr>
                </a:solidFill>
                <a:latin typeface="Helvetica Light"/>
                <a:cs typeface="Helvetica Neue Light"/>
              </a:rPr>
              <a:t>Xamarin.iOS</a:t>
            </a:r>
            <a:r>
              <a:rPr lang="en-ZA" sz="2000" dirty="0">
                <a:solidFill>
                  <a:schemeClr val="bg1">
                    <a:lumMod val="50000"/>
                  </a:schemeClr>
                </a:solidFill>
                <a:latin typeface="Helvetica Light"/>
                <a:cs typeface="Helvetica Neue Light"/>
              </a:rPr>
              <a:t> and </a:t>
            </a:r>
            <a:r>
              <a:rPr lang="en-ZA" sz="2000" dirty="0" err="1">
                <a:solidFill>
                  <a:schemeClr val="bg1">
                    <a:lumMod val="50000"/>
                  </a:schemeClr>
                </a:solidFill>
                <a:latin typeface="Helvetica Light"/>
                <a:cs typeface="Helvetica Neue Light"/>
              </a:rPr>
              <a:t>Xamarin.Android</a:t>
            </a:r>
            <a:r>
              <a:rPr lang="en-ZA" sz="2000" dirty="0">
                <a:solidFill>
                  <a:schemeClr val="bg1">
                    <a:lumMod val="50000"/>
                  </a:schemeClr>
                </a:solidFill>
                <a:latin typeface="Helvetica Light"/>
                <a:cs typeface="Helvetica Neue Light"/>
              </a:rPr>
              <a:t> now include </a:t>
            </a:r>
            <a:r>
              <a:rPr lang="en-ZA" sz="2000" b="1" dirty="0">
                <a:solidFill>
                  <a:schemeClr val="bg1">
                    <a:lumMod val="50000"/>
                  </a:schemeClr>
                </a:solidFill>
                <a:latin typeface="Helvetica Light"/>
                <a:cs typeface="Helvetica Neue Light"/>
              </a:rPr>
              <a:t>native HTTP handlers</a:t>
            </a:r>
            <a:r>
              <a:rPr lang="en-ZA" sz="2000" dirty="0">
                <a:solidFill>
                  <a:schemeClr val="bg1">
                    <a:lumMod val="50000"/>
                  </a:schemeClr>
                </a:solidFill>
                <a:latin typeface="Helvetica Light"/>
                <a:cs typeface="Helvetica Neue Light"/>
              </a:rPr>
              <a:t>, bringing speedier network operations to your mobile apps and allowing </a:t>
            </a:r>
            <a:r>
              <a:rPr lang="en-ZA" sz="2000" dirty="0" err="1">
                <a:solidFill>
                  <a:schemeClr val="bg1">
                    <a:lumMod val="50000"/>
                  </a:schemeClr>
                </a:solidFill>
                <a:latin typeface="Helvetica Light"/>
                <a:cs typeface="Helvetica Neue Light"/>
              </a:rPr>
              <a:t>HttpClient</a:t>
            </a:r>
            <a:r>
              <a:rPr lang="en-ZA" sz="2000" dirty="0">
                <a:solidFill>
                  <a:schemeClr val="bg1">
                    <a:lumMod val="50000"/>
                  </a:schemeClr>
                </a:solidFill>
                <a:latin typeface="Helvetica Light"/>
                <a:cs typeface="Helvetica Neue Light"/>
              </a:rPr>
              <a:t> to use any network and encryption protocols both iOS and Android are familiar with, such as TLS 1.2. </a:t>
            </a:r>
            <a:r>
              <a:rPr lang="en-ZA" sz="2000" dirty="0" err="1">
                <a:solidFill>
                  <a:schemeClr val="bg1">
                    <a:lumMod val="50000"/>
                  </a:schemeClr>
                </a:solidFill>
                <a:latin typeface="Helvetica Light"/>
                <a:cs typeface="Helvetica Neue Light"/>
              </a:rPr>
              <a:t>Xamarin.Android</a:t>
            </a:r>
            <a:r>
              <a:rPr lang="en-ZA" sz="2000" dirty="0">
                <a:solidFill>
                  <a:schemeClr val="bg1">
                    <a:lumMod val="50000"/>
                  </a:schemeClr>
                </a:solidFill>
                <a:latin typeface="Helvetica Light"/>
                <a:cs typeface="Helvetica Neue Light"/>
              </a:rPr>
              <a:t> uses a </a:t>
            </a:r>
            <a:r>
              <a:rPr lang="en-ZA" sz="2000" b="1" dirty="0">
                <a:solidFill>
                  <a:schemeClr val="bg1">
                    <a:lumMod val="50000"/>
                  </a:schemeClr>
                </a:solidFill>
                <a:latin typeface="Helvetica Light"/>
                <a:cs typeface="Helvetica Neue Light"/>
              </a:rPr>
              <a:t>new Java invocation architecture</a:t>
            </a:r>
            <a:r>
              <a:rPr lang="en-ZA" sz="2000" dirty="0">
                <a:solidFill>
                  <a:schemeClr val="bg1">
                    <a:lumMod val="50000"/>
                  </a:schemeClr>
                </a:solidFill>
                <a:latin typeface="Helvetica Light"/>
                <a:cs typeface="Helvetica Neue Light"/>
              </a:rPr>
              <a:t>, which reduces the size of Android apps by nearly 2MB (compared to previous releases), and may also improve app performance due to additional caching opportunities.</a:t>
            </a:r>
            <a:endParaRPr lang="en-US" sz="2000" dirty="0">
              <a:solidFill>
                <a:schemeClr val="bg1">
                  <a:lumMod val="50000"/>
                </a:schemeClr>
              </a:solidFill>
              <a:latin typeface="Helvetica Light"/>
              <a:cs typeface="Helvetica Neue Light"/>
            </a:endParaRPr>
          </a:p>
        </p:txBody>
      </p:sp>
    </p:spTree>
    <p:extLst>
      <p:ext uri="{BB962C8B-B14F-4D97-AF65-F5344CB8AC3E}">
        <p14:creationId xmlns:p14="http://schemas.microsoft.com/office/powerpoint/2010/main" val="2542046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Xamarin3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Xamarin3Theme" id="{59DABE8E-749B-46FB-AF40-39BDBC43BB92}" vid="{FE2CD304-25DD-4EEE-8F1F-59580990C2A2}"/>
    </a:ext>
  </a:extLst>
</a:theme>
</file>

<file path=ppt/theme/theme10.xml><?xml version="1.0" encoding="utf-8"?>
<a:theme xmlns:a="http://schemas.openxmlformats.org/drawingml/2006/main" name="emphanzising marketing point (image above)">
  <a:themeElements>
    <a:clrScheme name="emphanzising marketing point (image abov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image above)">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mage abov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1_emphanzising marketing point (image above)">
  <a:themeElements>
    <a:clrScheme name="emphanzising marketing point (image abov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image above)">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mage abov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emphanzising marketing point (image below)">
  <a:themeElements>
    <a:clrScheme name="emphanzising marketing point (image below)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image below)">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mage below)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1_emphanzising marketing point (image below)">
  <a:themeElements>
    <a:clrScheme name="emphanzising marketing point (image below)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image below)">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mage below)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4.xml><?xml version="1.0" encoding="utf-8"?>
<a:theme xmlns:a="http://schemas.openxmlformats.org/drawingml/2006/main" name="emphanzising marketing point (icon)">
  <a:themeElements>
    <a:clrScheme name="">
      <a:dk1>
        <a:srgbClr val="000000"/>
      </a:dk1>
      <a:lt1>
        <a:srgbClr val="FFFFFF"/>
      </a:lt1>
      <a:dk2>
        <a:srgbClr val="000000"/>
      </a:dk2>
      <a:lt2>
        <a:srgbClr val="808080"/>
      </a:lt2>
      <a:accent1>
        <a:srgbClr val="FFFFFF"/>
      </a:accent1>
      <a:accent2>
        <a:srgbClr val="333399"/>
      </a:accent2>
      <a:accent3>
        <a:srgbClr val="FFFFFF"/>
      </a:accent3>
      <a:accent4>
        <a:srgbClr val="000000"/>
      </a:accent4>
      <a:accent5>
        <a:srgbClr val="FFFFFF"/>
      </a:accent5>
      <a:accent6>
        <a:srgbClr val="2D2D8A"/>
      </a:accent6>
      <a:hlink>
        <a:srgbClr val="009999"/>
      </a:hlink>
      <a:folHlink>
        <a:srgbClr val="99CC00"/>
      </a:folHlink>
    </a:clrScheme>
    <a:fontScheme name="emphanzising marketing point (icon)">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c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5.xml><?xml version="1.0" encoding="utf-8"?>
<a:theme xmlns:a="http://schemas.openxmlformats.org/drawingml/2006/main" name="Image Left - Title &amp; Bullet">
  <a:themeElements>
    <a:clrScheme name="Image Left - Title &amp; Bulle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Image Left - Title &amp; Bulle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Image Left - Title &amp; Bulle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6.xml><?xml version="1.0" encoding="utf-8"?>
<a:theme xmlns:a="http://schemas.openxmlformats.org/drawingml/2006/main" name="Image Left - Title &amp; Bullet copy">
  <a:themeElements>
    <a:clrScheme name="Image Left - Title &amp; Bullet cop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Image Left - Title &amp; Bullet copy">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Image Left - Title &amp; Bullet cop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7.xml><?xml version="1.0" encoding="utf-8"?>
<a:theme xmlns:a="http://schemas.openxmlformats.org/drawingml/2006/main" name="1. Title Slide">
  <a:themeElements>
    <a:clrScheme name="1.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 Title Slide">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1.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8.xml><?xml version="1.0" encoding="utf-8"?>
<a:theme xmlns:a="http://schemas.openxmlformats.org/drawingml/2006/main" name="Image Right - Text">
  <a:themeElements>
    <a:clrScheme name="Image Right - Tex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Image Right - Tex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Image Right - Tex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9.xml><?xml version="1.0" encoding="utf-8"?>
<a:theme xmlns:a="http://schemas.openxmlformats.org/drawingml/2006/main" name="2_Primary Slide Layout">
  <a:themeElements>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rimary Slide Layou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0.xml><?xml version="1.0" encoding="utf-8"?>
<a:theme xmlns:a="http://schemas.openxmlformats.org/drawingml/2006/main" name="Code dark">
  <a:themeElements>
    <a:clrScheme name="Code dar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ode dark">
      <a:majorFont>
        <a:latin typeface="Lucida Grande"/>
        <a:ea typeface="ヒラギノ角ゴ ProN W6"/>
        <a:cs typeface="ヒラギノ角ゴ ProN W6"/>
      </a:majorFont>
      <a:minorFont>
        <a:latin typeface="Consola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Code dar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1.xml><?xml version="1.0" encoding="utf-8"?>
<a:theme xmlns:a="http://schemas.openxmlformats.org/drawingml/2006/main" name="Code light blue">
  <a:themeElements>
    <a:clrScheme name="Code light blu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ode light blue">
      <a:majorFont>
        <a:latin typeface="Lucida Grande"/>
        <a:ea typeface="ヒラギノ角ゴ ProN W6"/>
        <a:cs typeface="ヒラギノ角ゴ ProN W6"/>
      </a:majorFont>
      <a:minorFont>
        <a:latin typeface="Consola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Code light blu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2.xml><?xml version="1.0" encoding="utf-8"?>
<a:theme xmlns:a="http://schemas.openxmlformats.org/drawingml/2006/main" name="Default - Quote">
  <a:themeElements>
    <a:clrScheme name="Default - Quo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Quote">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Quo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3.xml><?xml version="1.0" encoding="utf-8"?>
<a:theme xmlns:a="http://schemas.openxmlformats.org/drawingml/2006/main" name="Default - title/space for graph or table (see example)">
  <a:themeElements>
    <a:clrScheme name="Default - title/space for graph or table (see examp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title/space for graph or table (see example)">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title/space for graph or table (see examp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4.xml><?xml version="1.0" encoding="utf-8"?>
<a:theme xmlns:a="http://schemas.openxmlformats.org/drawingml/2006/main" name="Default - space for graph or table (see example)">
  <a:themeElements>
    <a:clrScheme name="Default - space for graph or table (see examp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space for graph or table (see example)">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space for graph or table (see examp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5.xml><?xml version="1.0" encoding="utf-8"?>
<a:theme xmlns:a="http://schemas.openxmlformats.org/drawingml/2006/main" name="Default - 1_full_title_1">
  <a:themeElements>
    <a:clrScheme name="Default - 1_full_title_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full_title_1">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full_title_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6.xml><?xml version="1.0" encoding="utf-8"?>
<a:theme xmlns:a="http://schemas.openxmlformats.org/drawingml/2006/main" name="Default - full_title_1">
  <a:themeElements>
    <a:clrScheme name="Default - full_title_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full_title_1">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full_title_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7.xml><?xml version="1.0" encoding="utf-8"?>
<a:theme xmlns:a="http://schemas.openxmlformats.org/drawingml/2006/main" name="1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8.xml><?xml version="1.0" encoding="utf-8"?>
<a:theme xmlns:a="http://schemas.openxmlformats.org/drawingml/2006/main" name="3_Primary Slide Layout">
  <a:themeElements>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rimary Slide Layou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9.xml><?xml version="1.0" encoding="utf-8"?>
<a:theme xmlns:a="http://schemas.openxmlformats.org/drawingml/2006/main" name="1_DEMO">
  <a:themeElements>
    <a:clrScheme name="DEM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MO">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M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Primary Slide Layout">
  <a:themeElements>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rimary Slide Layou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0.xml><?xml version="1.0" encoding="utf-8"?>
<a:theme xmlns:a="http://schemas.openxmlformats.org/drawingml/2006/main" name="4_Primary Slide Layout">
  <a:themeElements>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rimary Slide Layou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1.xml><?xml version="1.0" encoding="utf-8"?>
<a:theme xmlns:a="http://schemas.openxmlformats.org/drawingml/2006/main" name="1_emphanzising marketing point (bullets)">
  <a:themeElements>
    <a:clrScheme name="emphanzising marketing point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bullets)">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2.xml><?xml version="1.0" encoding="utf-8"?>
<a:theme xmlns:a="http://schemas.openxmlformats.org/drawingml/2006/main" name="1_graph slide (2)">
  <a:themeElements>
    <a:clrScheme name="graph slide (2)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graph slide (2)">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graph slide (2)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3.xml><?xml version="1.0" encoding="utf-8"?>
<a:theme xmlns:a="http://schemas.openxmlformats.org/drawingml/2006/main" name="1_graph slide (3)">
  <a:themeElements>
    <a:clrScheme name="graph slide (3)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graph slide (3)">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graph slide (3)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4.xml><?xml version="1.0" encoding="utf-8"?>
<a:theme xmlns:a="http://schemas.openxmlformats.org/drawingml/2006/main" name="1_graph slide (4)">
  <a:themeElements>
    <a:clrScheme name="graph slide (4)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graph slide (4)">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graph slide (4)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5.xml><?xml version="1.0" encoding="utf-8"?>
<a:theme xmlns:a="http://schemas.openxmlformats.org/drawingml/2006/main" name="2_emphanzising marketing point (image above)">
  <a:themeElements>
    <a:clrScheme name="emphanzising marketing point (image abov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image above)">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mage abov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6.xml><?xml version="1.0" encoding="utf-8"?>
<a:theme xmlns:a="http://schemas.openxmlformats.org/drawingml/2006/main" name="3_emphanzising marketing point (image above)">
  <a:themeElements>
    <a:clrScheme name="emphanzising marketing point (image abov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image above)">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mage abov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7.xml><?xml version="1.0" encoding="utf-8"?>
<a:theme xmlns:a="http://schemas.openxmlformats.org/drawingml/2006/main" name="2_emphanzising marketing point (image below)">
  <a:themeElements>
    <a:clrScheme name="emphanzising marketing point (image below)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image below)">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mage below)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8.xml><?xml version="1.0" encoding="utf-8"?>
<a:theme xmlns:a="http://schemas.openxmlformats.org/drawingml/2006/main" name="3_emphanzising marketing point (image below)">
  <a:themeElements>
    <a:clrScheme name="emphanzising marketing point (image below)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image below)">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mage below)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9.xml><?xml version="1.0" encoding="utf-8"?>
<a:theme xmlns:a="http://schemas.openxmlformats.org/drawingml/2006/main" name="1_emphanzising marketing point (icon)">
  <a:themeElements>
    <a:clrScheme name="">
      <a:dk1>
        <a:srgbClr val="000000"/>
      </a:dk1>
      <a:lt1>
        <a:srgbClr val="FFFFFF"/>
      </a:lt1>
      <a:dk2>
        <a:srgbClr val="000000"/>
      </a:dk2>
      <a:lt2>
        <a:srgbClr val="808080"/>
      </a:lt2>
      <a:accent1>
        <a:srgbClr val="FFFFFF"/>
      </a:accent1>
      <a:accent2>
        <a:srgbClr val="333399"/>
      </a:accent2>
      <a:accent3>
        <a:srgbClr val="FFFFFF"/>
      </a:accent3>
      <a:accent4>
        <a:srgbClr val="000000"/>
      </a:accent4>
      <a:accent5>
        <a:srgbClr val="FFFFFF"/>
      </a:accent5>
      <a:accent6>
        <a:srgbClr val="2D2D8A"/>
      </a:accent6>
      <a:hlink>
        <a:srgbClr val="009999"/>
      </a:hlink>
      <a:folHlink>
        <a:srgbClr val="99CC00"/>
      </a:folHlink>
    </a:clrScheme>
    <a:fontScheme name="emphanzising marketing point (icon)">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c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DEMO">
  <a:themeElements>
    <a:clrScheme name="DEM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MO">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M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0.xml><?xml version="1.0" encoding="utf-8"?>
<a:theme xmlns:a="http://schemas.openxmlformats.org/drawingml/2006/main" name="1_Image Left - Title &amp; Bullet">
  <a:themeElements>
    <a:clrScheme name="Image Left - Title &amp; Bulle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Image Left - Title &amp; Bulle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Image Left - Title &amp; Bulle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1.xml><?xml version="1.0" encoding="utf-8"?>
<a:theme xmlns:a="http://schemas.openxmlformats.org/drawingml/2006/main" name="1_Image Left - Title &amp; Bullet copy">
  <a:themeElements>
    <a:clrScheme name="Image Left - Title &amp; Bullet cop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Image Left - Title &amp; Bullet copy">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Image Left - Title &amp; Bullet cop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2.xml><?xml version="1.0" encoding="utf-8"?>
<a:theme xmlns:a="http://schemas.openxmlformats.org/drawingml/2006/main" name="1_1. Title Slide">
  <a:themeElements>
    <a:clrScheme name="1.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 Title Slide">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1.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3.xml><?xml version="1.0" encoding="utf-8"?>
<a:theme xmlns:a="http://schemas.openxmlformats.org/drawingml/2006/main" name="1_Image Right - Text">
  <a:themeElements>
    <a:clrScheme name="Image Right - Tex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Image Right - Tex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Image Right - Tex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4.xml><?xml version="1.0" encoding="utf-8"?>
<a:theme xmlns:a="http://schemas.openxmlformats.org/drawingml/2006/main" name="5_Primary Slide Layout">
  <a:themeElements>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rimary Slide Layou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5.xml><?xml version="1.0" encoding="utf-8"?>
<a:theme xmlns:a="http://schemas.openxmlformats.org/drawingml/2006/main" name="1_Code dark">
  <a:themeElements>
    <a:clrScheme name="Code dar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ode dark">
      <a:majorFont>
        <a:latin typeface="Lucida Grande"/>
        <a:ea typeface="ヒラギノ角ゴ ProN W6"/>
        <a:cs typeface="ヒラギノ角ゴ ProN W6"/>
      </a:majorFont>
      <a:minorFont>
        <a:latin typeface="Consola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Code dar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6.xml><?xml version="1.0" encoding="utf-8"?>
<a:theme xmlns:a="http://schemas.openxmlformats.org/drawingml/2006/main" name="1_Code light blue">
  <a:themeElements>
    <a:clrScheme name="Code light blu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ode light blue">
      <a:majorFont>
        <a:latin typeface="Lucida Grande"/>
        <a:ea typeface="ヒラギノ角ゴ ProN W6"/>
        <a:cs typeface="ヒラギノ角ゴ ProN W6"/>
      </a:majorFont>
      <a:minorFont>
        <a:latin typeface="Consola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Code light blu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7.xml><?xml version="1.0" encoding="utf-8"?>
<a:theme xmlns:a="http://schemas.openxmlformats.org/drawingml/2006/main" name="1_Default - Quote">
  <a:themeElements>
    <a:clrScheme name="Default - Quo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Quote">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Quo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8.xml><?xml version="1.0" encoding="utf-8"?>
<a:theme xmlns:a="http://schemas.openxmlformats.org/drawingml/2006/main" name="1_Default - title/space for graph or table (see example)">
  <a:themeElements>
    <a:clrScheme name="Default - title/space for graph or table (see examp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title/space for graph or table (see example)">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title/space for graph or table (see examp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9.xml><?xml version="1.0" encoding="utf-8"?>
<a:theme xmlns:a="http://schemas.openxmlformats.org/drawingml/2006/main" name="1_Default - space for graph or table (see example)">
  <a:themeElements>
    <a:clrScheme name="Default - space for graph or table (see examp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space for graph or table (see example)">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space for graph or table (see examp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1_Primary Slide Layout">
  <a:themeElements>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rimary Slide Layou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50.xml><?xml version="1.0" encoding="utf-8"?>
<a:theme xmlns:a="http://schemas.openxmlformats.org/drawingml/2006/main" name="1_Default - 1_full_title_1">
  <a:themeElements>
    <a:clrScheme name="Default - 1_full_title_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full_title_1">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full_title_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51.xml><?xml version="1.0" encoding="utf-8"?>
<a:theme xmlns:a="http://schemas.openxmlformats.org/drawingml/2006/main" name="1_Default - full_title_1">
  <a:themeElements>
    <a:clrScheme name="Default - full_title_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full_title_1">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full_title_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5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emphanzising marketing point (bullets)">
  <a:themeElements>
    <a:clrScheme name="emphanzising marketing point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bullets)">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graph slide (2)">
  <a:themeElements>
    <a:clrScheme name="graph slide (2)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graph slide (2)">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graph slide (2)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graph slide (3)">
  <a:themeElements>
    <a:clrScheme name="graph slide (3)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graph slide (3)">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graph slide (3)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graph slide (4)">
  <a:themeElements>
    <a:clrScheme name="graph slide (4)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graph slide (4)">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graph slide (4)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Xamarin3Theme</Template>
  <TotalTime>54358</TotalTime>
  <Words>921</Words>
  <Application>Microsoft Office PowerPoint</Application>
  <PresentationFormat>On-screen Show (16:9)</PresentationFormat>
  <Paragraphs>112</Paragraphs>
  <Slides>31</Slides>
  <Notes>31</Notes>
  <HiddenSlides>2</HiddenSlides>
  <MMClips>0</MMClips>
  <ScaleCrop>false</ScaleCrop>
  <HeadingPairs>
    <vt:vector size="6" baseType="variant">
      <vt:variant>
        <vt:lpstr>Fonts Used</vt:lpstr>
      </vt:variant>
      <vt:variant>
        <vt:i4>13</vt:i4>
      </vt:variant>
      <vt:variant>
        <vt:lpstr>Theme</vt:lpstr>
      </vt:variant>
      <vt:variant>
        <vt:i4>51</vt:i4>
      </vt:variant>
      <vt:variant>
        <vt:lpstr>Slide Titles</vt:lpstr>
      </vt:variant>
      <vt:variant>
        <vt:i4>31</vt:i4>
      </vt:variant>
    </vt:vector>
  </HeadingPairs>
  <TitlesOfParts>
    <vt:vector size="95" baseType="lpstr">
      <vt:lpstr>ＭＳ Ｐゴシック</vt:lpstr>
      <vt:lpstr>Arial</vt:lpstr>
      <vt:lpstr>Calibri</vt:lpstr>
      <vt:lpstr>Consolas</vt:lpstr>
      <vt:lpstr>Gill Sans</vt:lpstr>
      <vt:lpstr>Helvetica</vt:lpstr>
      <vt:lpstr>Helvetica Light</vt:lpstr>
      <vt:lpstr>Helvetica Neue Light</vt:lpstr>
      <vt:lpstr>Lucida Grande</vt:lpstr>
      <vt:lpstr>Segoe UI</vt:lpstr>
      <vt:lpstr>Thonburi</vt:lpstr>
      <vt:lpstr>ヒラギノ角ゴ ProN W3</vt:lpstr>
      <vt:lpstr>ヒラギノ角ゴ ProN W6</vt:lpstr>
      <vt:lpstr>Xamarin3Theme</vt:lpstr>
      <vt:lpstr>Custom Design</vt:lpstr>
      <vt:lpstr>Primary Slide Layout</vt:lpstr>
      <vt:lpstr>DEMO</vt:lpstr>
      <vt:lpstr>1_Primary Slide Layout</vt:lpstr>
      <vt:lpstr>emphanzising marketing point (bullets)</vt:lpstr>
      <vt:lpstr>graph slide (2)</vt:lpstr>
      <vt:lpstr>graph slide (3)</vt:lpstr>
      <vt:lpstr>graph slide (4)</vt:lpstr>
      <vt:lpstr>emphanzising marketing point (image above)</vt:lpstr>
      <vt:lpstr>1_emphanzising marketing point (image above)</vt:lpstr>
      <vt:lpstr>emphanzising marketing point (image below)</vt:lpstr>
      <vt:lpstr>1_emphanzising marketing point (image below)</vt:lpstr>
      <vt:lpstr>emphanzising marketing point (icon)</vt:lpstr>
      <vt:lpstr>Image Left - Title &amp; Bullet</vt:lpstr>
      <vt:lpstr>Image Left - Title &amp; Bullet copy</vt:lpstr>
      <vt:lpstr>1. Title Slide</vt:lpstr>
      <vt:lpstr>Image Right - Text</vt:lpstr>
      <vt:lpstr>2_Primary Slide Layout</vt:lpstr>
      <vt:lpstr>Code dark</vt:lpstr>
      <vt:lpstr>Code light blue</vt:lpstr>
      <vt:lpstr>Default - Quote</vt:lpstr>
      <vt:lpstr>Default - title/space for graph or table (see example)</vt:lpstr>
      <vt:lpstr>Default - space for graph or table (see example)</vt:lpstr>
      <vt:lpstr>Default - 1_full_title_1</vt:lpstr>
      <vt:lpstr>Default - full_title_1</vt:lpstr>
      <vt:lpstr>1_Custom Design</vt:lpstr>
      <vt:lpstr>3_Primary Slide Layout</vt:lpstr>
      <vt:lpstr>1_DEMO</vt:lpstr>
      <vt:lpstr>4_Primary Slide Layout</vt:lpstr>
      <vt:lpstr>1_emphanzising marketing point (bullets)</vt:lpstr>
      <vt:lpstr>1_graph slide (2)</vt:lpstr>
      <vt:lpstr>1_graph slide (3)</vt:lpstr>
      <vt:lpstr>1_graph slide (4)</vt:lpstr>
      <vt:lpstr>2_emphanzising marketing point (image above)</vt:lpstr>
      <vt:lpstr>3_emphanzising marketing point (image above)</vt:lpstr>
      <vt:lpstr>2_emphanzising marketing point (image below)</vt:lpstr>
      <vt:lpstr>3_emphanzising marketing point (image below)</vt:lpstr>
      <vt:lpstr>1_emphanzising marketing point (icon)</vt:lpstr>
      <vt:lpstr>1_Image Left - Title &amp; Bullet</vt:lpstr>
      <vt:lpstr>1_Image Left - Title &amp; Bullet copy</vt:lpstr>
      <vt:lpstr>1_1. Title Slide</vt:lpstr>
      <vt:lpstr>1_Image Right - Text</vt:lpstr>
      <vt:lpstr>5_Primary Slide Layout</vt:lpstr>
      <vt:lpstr>1_Code dark</vt:lpstr>
      <vt:lpstr>1_Code light blue</vt:lpstr>
      <vt:lpstr>1_Default - Quote</vt:lpstr>
      <vt:lpstr>1_Default - title/space for graph or table (see example)</vt:lpstr>
      <vt:lpstr>1_Default - space for graph or table (see example)</vt:lpstr>
      <vt:lpstr>1_Default - 1_full_title_1</vt:lpstr>
      <vt:lpstr>1_Default - full_title_1</vt:lpstr>
      <vt:lpstr>Evolve 2016 Feedback</vt:lpstr>
      <vt:lpstr>PowerPoint Presentation</vt:lpstr>
      <vt:lpstr>PowerPoint Presentation</vt:lpstr>
      <vt:lpstr>PowerPoint Presentation</vt:lpstr>
      <vt:lpstr>Keynote announcements…</vt:lpstr>
      <vt:lpstr>Keynote announcements…</vt:lpstr>
      <vt:lpstr>Xamarin Previews continued…</vt:lpstr>
      <vt:lpstr>Xamarin Previews continued…</vt:lpstr>
      <vt:lpstr>Xamarin Previews continued…</vt:lpstr>
      <vt:lpstr>Xamarin Previews continued…</vt:lpstr>
      <vt:lpstr>Keynote announcements…</vt:lpstr>
      <vt:lpstr>Xamarin.Forms Updates continued…</vt:lpstr>
      <vt:lpstr>Xamarin.Forms Updates continued…</vt:lpstr>
      <vt:lpstr>Xamarin.Forms Updates continued…</vt:lpstr>
      <vt:lpstr>Xamarin.Forms Updates continued…</vt:lpstr>
      <vt:lpstr>Xamarin.Forms Updates continued…</vt:lpstr>
      <vt:lpstr>Keynote announcements…</vt:lpstr>
      <vt:lpstr>PowerPoint Presentation</vt:lpstr>
      <vt:lpstr>Darwin Lounge…</vt:lpstr>
      <vt:lpstr>Darwin Lounge…</vt:lpstr>
      <vt:lpstr>Darwin Lounge…</vt:lpstr>
      <vt:lpstr>Darwin Lounge…</vt:lpstr>
      <vt:lpstr>Xamarin Developer DNA</vt:lpstr>
      <vt:lpstr>Evolution Meets Imagination</vt:lpstr>
      <vt:lpstr>PowerPoint Presentation</vt:lpstr>
      <vt:lpstr>PowerPoint Presentation</vt:lpstr>
      <vt:lpstr>PowerPoint Presentation</vt:lpstr>
      <vt:lpstr>Xamarin Evolve 2016 Sessions</vt:lpstr>
      <vt:lpstr>PowerPoint Presentation</vt:lpstr>
      <vt:lpstr>How Free is Xamarin really…</vt:lpstr>
      <vt:lpstr>PowerPoint Presentation</vt:lpstr>
    </vt:vector>
  </TitlesOfParts>
  <Manager/>
  <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Gert Smith</dc:creator>
  <cp:keywords/>
  <dc:description/>
  <cp:lastModifiedBy>Gert Smith</cp:lastModifiedBy>
  <cp:revision>556</cp:revision>
  <cp:lastPrinted>2013-05-07T00:10:21Z</cp:lastPrinted>
  <dcterms:created xsi:type="dcterms:W3CDTF">2013-03-21T11:46:02Z</dcterms:created>
  <dcterms:modified xsi:type="dcterms:W3CDTF">2016-05-10T13:35:15Z</dcterms:modified>
  <cp:category/>
</cp:coreProperties>
</file>